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IpVA0VZ50gP6EbOfovw3A==" hashData="8rU94jAgKSZQnm6cU9sAyFXTblc0/J3ftfsJ82ECyJyEv4aWOU/Aenxz5/zqbStcAHavjbSprlFmGJIRBPO16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27/03/2019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866159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24393282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467735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26157031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1112993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3397610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2347732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38329131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10252320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40547909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15629381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3056001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40322210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37516803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191447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31463108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19</a:t>
            </a:fld>
            <a:endParaRPr lang="fr-FR"/>
          </a:p>
        </p:txBody>
      </p:sp>
    </p:spTree>
    <p:extLst>
      <p:ext uri="{BB962C8B-B14F-4D97-AF65-F5344CB8AC3E}">
        <p14:creationId xmlns:p14="http://schemas.microsoft.com/office/powerpoint/2010/main" val="28605828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20</a:t>
            </a:fld>
            <a:endParaRPr lang="fr-FR"/>
          </a:p>
        </p:txBody>
      </p:sp>
    </p:spTree>
    <p:extLst>
      <p:ext uri="{BB962C8B-B14F-4D97-AF65-F5344CB8AC3E}">
        <p14:creationId xmlns:p14="http://schemas.microsoft.com/office/powerpoint/2010/main" val="3816987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27/03/2019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27/03/2019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27/03/2019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27/03/2019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1501" y="174000"/>
            <a:ext cx="9173980" cy="6114175"/>
          </a:xfrm>
          <a:prstGeom prst="rect">
            <a:avLst/>
          </a:prstGeom>
        </p:spPr>
      </p:pic>
      <p:sp>
        <p:nvSpPr>
          <p:cNvPr id="2" name="Rectangle 1"/>
          <p:cNvSpPr/>
          <p:nvPr/>
        </p:nvSpPr>
        <p:spPr>
          <a:xfrm>
            <a:off x="1011865" y="1780902"/>
            <a:ext cx="10306026" cy="3046988"/>
          </a:xfrm>
          <a:prstGeom prst="rect">
            <a:avLst/>
          </a:prstGeom>
        </p:spPr>
        <p:txBody>
          <a:bodyPr wrap="none">
            <a:spAutoFit/>
          </a:bodyPr>
          <a:lstStyle/>
          <a:p>
            <a:r>
              <a:rPr lang="fr-FR" sz="9600" b="1" dirty="0">
                <a:latin typeface="Brush Script MT" panose="03060802040406070304" pitchFamily="66" charset="0"/>
              </a:rPr>
              <a:t>16 prisons dans </a:t>
            </a:r>
            <a:r>
              <a:rPr lang="fr-FR" sz="9600" b="1" dirty="0" smtClean="0">
                <a:latin typeface="Brush Script MT" panose="03060802040406070304" pitchFamily="66" charset="0"/>
              </a:rPr>
              <a:t>lesquelles</a:t>
            </a:r>
          </a:p>
          <a:p>
            <a:r>
              <a:rPr lang="fr-FR" sz="9600" b="1" dirty="0">
                <a:latin typeface="Brush Script MT" panose="03060802040406070304" pitchFamily="66" charset="0"/>
              </a:rPr>
              <a:t> </a:t>
            </a:r>
            <a:r>
              <a:rPr lang="fr-FR" sz="9600" b="1" dirty="0" smtClean="0">
                <a:latin typeface="Brush Script MT" panose="03060802040406070304" pitchFamily="66" charset="0"/>
              </a:rPr>
              <a:t>      par Lande </a:t>
            </a:r>
            <a:endParaRPr lang="fr-FR" sz="96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Le Groenland1 ik 11_001.wav"/>
          </p:stSnd>
        </p:sndAc>
      </p:transition>
    </mc:Choice>
    <mc:Fallback>
      <p:transition spd="slow" advTm="13000">
        <p:fade/>
        <p:sndAc>
          <p:stSnd loop="1">
            <p:snd r:embed="rId3" name="Le Groenland1 ik 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2">
                                            <p:txEl>
                                              <p:pRg st="0" end="0"/>
                                            </p:txEl>
                                          </p:spTgt>
                                        </p:tgtEl>
                                        <p:attrNameLst>
                                          <p:attrName>ppt_w</p:attrName>
                                        </p:attrNameLst>
                                      </p:cBhvr>
                                    </p:anim>
                                    <p:anim by="(#ppt_w*0.50)" calcmode="lin" valueType="num">
                                      <p:cBhvr>
                                        <p:cTn id="23" dur="500" decel="50000" autoRev="1" fill="hold">
                                          <p:stCondLst>
                                            <p:cond delay="0"/>
                                          </p:stCondLst>
                                        </p:cTn>
                                        <p:tgtEl>
                                          <p:spTgt spid="2">
                                            <p:txEl>
                                              <p:pRg st="0" end="0"/>
                                            </p:txEl>
                                          </p:spTgt>
                                        </p:tgtEl>
                                        <p:attrNameLst>
                                          <p:attrName>ppt_x</p:attrName>
                                        </p:attrNameLst>
                                      </p:cBhvr>
                                    </p:anim>
                                    <p:anim from="(-#ppt_h/2)" to="(#ppt_y)" calcmode="lin" valueType="num">
                                      <p:cBhvr>
                                        <p:cTn id="24" dur="1000" fill="hold">
                                          <p:stCondLst>
                                            <p:cond delay="0"/>
                                          </p:stCondLst>
                                        </p:cTn>
                                        <p:tgtEl>
                                          <p:spTgt spid="2">
                                            <p:txEl>
                                              <p:pRg st="0" end="0"/>
                                            </p:txEl>
                                          </p:spTgt>
                                        </p:tgtEl>
                                        <p:attrNameLst>
                                          <p:attrName>ppt_y</p:attrName>
                                        </p:attrNameLst>
                                      </p:cBhvr>
                                    </p:anim>
                                    <p:animRot by="21600000">
                                      <p:cBhvr>
                                        <p:cTn id="25" dur="1000" fill="hold">
                                          <p:stCondLst>
                                            <p:cond delay="0"/>
                                          </p:stCondLst>
                                        </p:cTn>
                                        <p:tgtEl>
                                          <p:spTgt spid="2">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1" end="1"/>
                                            </p:txEl>
                                          </p:spTgt>
                                        </p:tgtEl>
                                        <p:attrNameLst>
                                          <p:attrName>ppt_w</p:attrName>
                                        </p:attrNameLst>
                                      </p:cBhvr>
                                    </p:anim>
                                    <p:anim by="(#ppt_w*0.50)" calcmode="lin" valueType="num">
                                      <p:cBhvr>
                                        <p:cTn id="31" dur="500" decel="50000" autoRev="1" fill="hold">
                                          <p:stCondLst>
                                            <p:cond delay="0"/>
                                          </p:stCondLst>
                                        </p:cTn>
                                        <p:tgtEl>
                                          <p:spTgt spid="2">
                                            <p:txEl>
                                              <p:pRg st="1" end="1"/>
                                            </p:txEl>
                                          </p:spTgt>
                                        </p:tgtEl>
                                        <p:attrNameLst>
                                          <p:attrName>ppt_x</p:attrName>
                                        </p:attrNameLst>
                                      </p:cBhvr>
                                    </p:anim>
                                    <p:anim from="(-#ppt_h/2)" to="(#ppt_y)" calcmode="lin" valueType="num">
                                      <p:cBhvr>
                                        <p:cTn id="32" dur="1000" fill="hold">
                                          <p:stCondLst>
                                            <p:cond delay="0"/>
                                          </p:stCondLst>
                                        </p:cTn>
                                        <p:tgtEl>
                                          <p:spTgt spid="2">
                                            <p:txEl>
                                              <p:pRg st="1" end="1"/>
                                            </p:txEl>
                                          </p:spTgt>
                                        </p:tgtEl>
                                        <p:attrNameLst>
                                          <p:attrName>ppt_y</p:attrName>
                                        </p:attrNameLst>
                                      </p:cBhvr>
                                    </p:anim>
                                    <p:animRot by="21600000">
                                      <p:cBhvr>
                                        <p:cTn id="33"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2" name="Rectangle 1"/>
          <p:cNvSpPr/>
          <p:nvPr/>
        </p:nvSpPr>
        <p:spPr>
          <a:xfrm>
            <a:off x="838200" y="566917"/>
            <a:ext cx="10990053" cy="6001643"/>
          </a:xfrm>
          <a:prstGeom prst="rect">
            <a:avLst/>
          </a:prstGeom>
        </p:spPr>
        <p:txBody>
          <a:bodyPr wrap="square">
            <a:spAutoFit/>
          </a:bodyPr>
          <a:lstStyle/>
          <a:p>
            <a:r>
              <a:rPr lang="fr-FR" sz="9600" b="1" dirty="0">
                <a:latin typeface="Brush Script MT" panose="03060802040406070304" pitchFamily="66" charset="0"/>
              </a:rPr>
              <a:t>16 prisons dans lesquelles vous n’aimeriez pas vous retrouver…sauf une peut-être</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2" name="Rectangle 1"/>
          <p:cNvSpPr/>
          <p:nvPr/>
        </p:nvSpPr>
        <p:spPr>
          <a:xfrm>
            <a:off x="976223" y="962183"/>
            <a:ext cx="10652185" cy="5016758"/>
          </a:xfrm>
          <a:prstGeom prst="rect">
            <a:avLst/>
          </a:prstGeom>
        </p:spPr>
        <p:txBody>
          <a:bodyPr wrap="square">
            <a:spAutoFit/>
          </a:bodyPr>
          <a:lstStyle/>
          <a:p>
            <a:r>
              <a:rPr lang="fr-FR" sz="4000" b="1" dirty="0">
                <a:latin typeface="Brush Script MT" panose="03060802040406070304" pitchFamily="66" charset="0"/>
              </a:rPr>
              <a:t>Bon, on vous l’accorde, si vous vous retrouvez en prison, c’est que vous avez quand même déconné (en général, ou alors c’est pas de chance). En voyant les images suivantes, vous n’aurez d’ailleurs plus envie de faire le malin (ou la maline). On vous rassure, certaines (pas toutes hein!) de ces cellules appartiennent à des prisons abandonnées. Mais qui ont tout de même été utilisées. Et parfois assez récemment. Voilà de quoi illuminer votre journée.</a:t>
            </a:r>
          </a:p>
        </p:txBody>
      </p:sp>
    </p:spTree>
    <p:extLst>
      <p:ext uri="{BB962C8B-B14F-4D97-AF65-F5344CB8AC3E}">
        <p14:creationId xmlns:p14="http://schemas.microsoft.com/office/powerpoint/2010/main" val="39971452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28800" y="698601"/>
            <a:ext cx="8367623" cy="5571852"/>
          </a:xfrm>
          <a:prstGeom prst="rect">
            <a:avLst/>
          </a:prstGeom>
          <a:effectLst>
            <a:softEdge rad="127000"/>
          </a:effectLst>
        </p:spPr>
      </p:pic>
      <p:sp>
        <p:nvSpPr>
          <p:cNvPr id="3" name="Rectangle 2"/>
          <p:cNvSpPr/>
          <p:nvPr/>
        </p:nvSpPr>
        <p:spPr>
          <a:xfrm>
            <a:off x="1966119" y="5624122"/>
            <a:ext cx="8259762" cy="646331"/>
          </a:xfrm>
          <a:prstGeom prst="rect">
            <a:avLst/>
          </a:prstGeom>
        </p:spPr>
        <p:txBody>
          <a:bodyPr wrap="none">
            <a:spAutoFit/>
          </a:bodyPr>
          <a:lstStyle/>
          <a:p>
            <a:r>
              <a:rPr lang="fr-FR" sz="3600" b="1" dirty="0">
                <a:ln>
                  <a:solidFill>
                    <a:srgbClr val="FF0000"/>
                  </a:solidFill>
                </a:ln>
              </a:rPr>
              <a:t>Il y a un petit coup de peinture à refaire là</a:t>
            </a:r>
            <a:r>
              <a:rPr lang="fr-FR" dirty="0"/>
              <a:t>.</a:t>
            </a:r>
          </a:p>
        </p:txBody>
      </p:sp>
    </p:spTree>
    <p:extLst>
      <p:ext uri="{BB962C8B-B14F-4D97-AF65-F5344CB8AC3E}">
        <p14:creationId xmlns:p14="http://schemas.microsoft.com/office/powerpoint/2010/main" val="34418570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15065" y="675624"/>
            <a:ext cx="8315864" cy="5537388"/>
          </a:xfrm>
          <a:prstGeom prst="rect">
            <a:avLst/>
          </a:prstGeom>
          <a:effectLst>
            <a:softEdge rad="127000"/>
          </a:effectLst>
        </p:spPr>
      </p:pic>
      <p:sp>
        <p:nvSpPr>
          <p:cNvPr id="3" name="Rectangle 2"/>
          <p:cNvSpPr/>
          <p:nvPr/>
        </p:nvSpPr>
        <p:spPr>
          <a:xfrm>
            <a:off x="2869253" y="5566681"/>
            <a:ext cx="6579045" cy="646331"/>
          </a:xfrm>
          <a:prstGeom prst="rect">
            <a:avLst/>
          </a:prstGeom>
        </p:spPr>
        <p:txBody>
          <a:bodyPr wrap="none">
            <a:spAutoFit/>
          </a:bodyPr>
          <a:lstStyle/>
          <a:p>
            <a:r>
              <a:rPr lang="fr-FR" sz="3600" b="1" dirty="0"/>
              <a:t>Certainement un peu d’humidité.</a:t>
            </a:r>
          </a:p>
        </p:txBody>
      </p:sp>
    </p:spTree>
    <p:extLst>
      <p:ext uri="{BB962C8B-B14F-4D97-AF65-F5344CB8AC3E}">
        <p14:creationId xmlns:p14="http://schemas.microsoft.com/office/powerpoint/2010/main" val="28661595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49570" y="681037"/>
            <a:ext cx="8194555" cy="5562657"/>
          </a:xfrm>
          <a:prstGeom prst="rect">
            <a:avLst/>
          </a:prstGeom>
          <a:effectLst>
            <a:softEdge rad="127000"/>
          </a:effectLst>
        </p:spPr>
      </p:pic>
      <p:sp>
        <p:nvSpPr>
          <p:cNvPr id="3" name="Rectangle 2"/>
          <p:cNvSpPr/>
          <p:nvPr/>
        </p:nvSpPr>
        <p:spPr>
          <a:xfrm>
            <a:off x="2209800" y="4983634"/>
            <a:ext cx="7561969" cy="1200329"/>
          </a:xfrm>
          <a:prstGeom prst="rect">
            <a:avLst/>
          </a:prstGeom>
        </p:spPr>
        <p:txBody>
          <a:bodyPr wrap="square">
            <a:spAutoFit/>
          </a:bodyPr>
          <a:lstStyle/>
          <a:p>
            <a:r>
              <a:rPr lang="fr-FR" sz="3600" b="1" dirty="0">
                <a:ln>
                  <a:solidFill>
                    <a:srgbClr val="FF0000"/>
                  </a:solidFill>
                </a:ln>
              </a:rPr>
              <a:t>On s’est trompé d’image, on a mis un studio parisien à 950€/mois à la place.</a:t>
            </a:r>
          </a:p>
        </p:txBody>
      </p:sp>
    </p:spTree>
    <p:extLst>
      <p:ext uri="{BB962C8B-B14F-4D97-AF65-F5344CB8AC3E}">
        <p14:creationId xmlns:p14="http://schemas.microsoft.com/office/powerpoint/2010/main" val="10465645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99559" y="693777"/>
            <a:ext cx="8296863" cy="5534495"/>
          </a:xfrm>
          <a:prstGeom prst="rect">
            <a:avLst/>
          </a:prstGeom>
          <a:effectLst>
            <a:softEdge rad="127000"/>
          </a:effectLst>
        </p:spPr>
      </p:pic>
      <p:sp>
        <p:nvSpPr>
          <p:cNvPr id="3" name="Rectangle 2"/>
          <p:cNvSpPr/>
          <p:nvPr/>
        </p:nvSpPr>
        <p:spPr>
          <a:xfrm>
            <a:off x="1876880" y="5581941"/>
            <a:ext cx="8342220" cy="646331"/>
          </a:xfrm>
          <a:prstGeom prst="rect">
            <a:avLst/>
          </a:prstGeom>
        </p:spPr>
        <p:txBody>
          <a:bodyPr wrap="none">
            <a:spAutoFit/>
          </a:bodyPr>
          <a:lstStyle/>
          <a:p>
            <a:r>
              <a:rPr lang="fr-FR" sz="3600" b="1" dirty="0"/>
              <a:t>Petite chambre avec WC chromé tout neuf</a:t>
            </a:r>
            <a:r>
              <a:rPr lang="fr-FR" dirty="0"/>
              <a:t>.</a:t>
            </a:r>
          </a:p>
        </p:txBody>
      </p:sp>
    </p:spTree>
    <p:extLst>
      <p:ext uri="{BB962C8B-B14F-4D97-AF65-F5344CB8AC3E}">
        <p14:creationId xmlns:p14="http://schemas.microsoft.com/office/powerpoint/2010/main" val="15556265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7374" y="649115"/>
            <a:ext cx="7522234" cy="5646101"/>
          </a:xfrm>
          <a:prstGeom prst="rect">
            <a:avLst/>
          </a:prstGeom>
          <a:effectLst>
            <a:softEdge rad="127000"/>
          </a:effectLst>
        </p:spPr>
      </p:pic>
      <p:sp>
        <p:nvSpPr>
          <p:cNvPr id="3" name="Rectangle 2"/>
          <p:cNvSpPr/>
          <p:nvPr/>
        </p:nvSpPr>
        <p:spPr>
          <a:xfrm>
            <a:off x="4038600" y="5539245"/>
            <a:ext cx="4261808" cy="646331"/>
          </a:xfrm>
          <a:prstGeom prst="rect">
            <a:avLst/>
          </a:prstGeom>
        </p:spPr>
        <p:txBody>
          <a:bodyPr wrap="none">
            <a:spAutoFit/>
          </a:bodyPr>
          <a:lstStyle/>
          <a:p>
            <a:r>
              <a:rPr lang="fr-FR" sz="3600" b="1" dirty="0"/>
              <a:t>Papier peint à refaire</a:t>
            </a:r>
            <a:r>
              <a:rPr lang="fr-FR" dirty="0"/>
              <a:t>.</a:t>
            </a:r>
          </a:p>
        </p:txBody>
      </p:sp>
    </p:spTree>
    <p:extLst>
      <p:ext uri="{BB962C8B-B14F-4D97-AF65-F5344CB8AC3E}">
        <p14:creationId xmlns:p14="http://schemas.microsoft.com/office/powerpoint/2010/main" val="23565129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68151" y="674998"/>
            <a:ext cx="4185249" cy="5602303"/>
          </a:xfrm>
          <a:prstGeom prst="rect">
            <a:avLst/>
          </a:prstGeom>
          <a:effectLst>
            <a:softEdge rad="63500"/>
          </a:effectLst>
        </p:spPr>
      </p:pic>
      <p:sp>
        <p:nvSpPr>
          <p:cNvPr id="3" name="Rectangle 2"/>
          <p:cNvSpPr/>
          <p:nvPr/>
        </p:nvSpPr>
        <p:spPr>
          <a:xfrm>
            <a:off x="3327191" y="3875639"/>
            <a:ext cx="5562600" cy="2308324"/>
          </a:xfrm>
          <a:prstGeom prst="rect">
            <a:avLst/>
          </a:prstGeom>
        </p:spPr>
        <p:txBody>
          <a:bodyPr wrap="square">
            <a:spAutoFit/>
          </a:bodyPr>
          <a:lstStyle/>
          <a:p>
            <a:r>
              <a:rPr lang="fr-FR" sz="3600" b="1" dirty="0">
                <a:ln>
                  <a:solidFill>
                    <a:srgbClr val="FF0000"/>
                  </a:solidFill>
                </a:ln>
              </a:rPr>
              <a:t>Certaines places sont mieux que d’autres quand même. Moi, je choisis pas celles du fond.</a:t>
            </a:r>
          </a:p>
        </p:txBody>
      </p:sp>
    </p:spTree>
    <p:extLst>
      <p:ext uri="{BB962C8B-B14F-4D97-AF65-F5344CB8AC3E}">
        <p14:creationId xmlns:p14="http://schemas.microsoft.com/office/powerpoint/2010/main" val="31149554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29132" y="666402"/>
            <a:ext cx="7453224" cy="5585534"/>
          </a:xfrm>
          <a:prstGeom prst="rect">
            <a:avLst/>
          </a:prstGeom>
          <a:effectLst>
            <a:softEdge rad="127000"/>
          </a:effectLst>
        </p:spPr>
      </p:pic>
      <p:sp>
        <p:nvSpPr>
          <p:cNvPr id="3" name="Rectangle 2"/>
          <p:cNvSpPr/>
          <p:nvPr/>
        </p:nvSpPr>
        <p:spPr>
          <a:xfrm>
            <a:off x="2895936" y="5687232"/>
            <a:ext cx="6319615" cy="646331"/>
          </a:xfrm>
          <a:prstGeom prst="rect">
            <a:avLst/>
          </a:prstGeom>
        </p:spPr>
        <p:txBody>
          <a:bodyPr wrap="none">
            <a:spAutoFit/>
          </a:bodyPr>
          <a:lstStyle/>
          <a:p>
            <a:r>
              <a:rPr lang="fr-FR" sz="3600" b="1" dirty="0">
                <a:ln>
                  <a:solidFill>
                    <a:sysClr val="windowText" lastClr="000000"/>
                  </a:solidFill>
                </a:ln>
              </a:rPr>
              <a:t>Chambre entièrement meublée.</a:t>
            </a:r>
          </a:p>
        </p:txBody>
      </p:sp>
    </p:spTree>
    <p:extLst>
      <p:ext uri="{BB962C8B-B14F-4D97-AF65-F5344CB8AC3E}">
        <p14:creationId xmlns:p14="http://schemas.microsoft.com/office/powerpoint/2010/main" val="3188670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93281" y="628202"/>
            <a:ext cx="9830419" cy="5528165"/>
          </a:xfrm>
          <a:prstGeom prst="rect">
            <a:avLst/>
          </a:prstGeom>
          <a:effectLst>
            <a:softEdge rad="127000"/>
          </a:effectLst>
        </p:spPr>
      </p:pic>
      <p:sp>
        <p:nvSpPr>
          <p:cNvPr id="3" name="Rectangle 2"/>
          <p:cNvSpPr/>
          <p:nvPr/>
        </p:nvSpPr>
        <p:spPr>
          <a:xfrm>
            <a:off x="3374133" y="5510036"/>
            <a:ext cx="5443734" cy="646331"/>
          </a:xfrm>
          <a:prstGeom prst="rect">
            <a:avLst/>
          </a:prstGeom>
        </p:spPr>
        <p:txBody>
          <a:bodyPr wrap="none">
            <a:spAutoFit/>
          </a:bodyPr>
          <a:lstStyle/>
          <a:p>
            <a:r>
              <a:rPr lang="fr-FR" sz="3600" b="1" dirty="0"/>
              <a:t>Quelques travaux à prévoir.</a:t>
            </a:r>
          </a:p>
        </p:txBody>
      </p:sp>
    </p:spTree>
    <p:extLst>
      <p:ext uri="{BB962C8B-B14F-4D97-AF65-F5344CB8AC3E}">
        <p14:creationId xmlns:p14="http://schemas.microsoft.com/office/powerpoint/2010/main" val="13089414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02301" y="332985"/>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8143" y="650913"/>
            <a:ext cx="7453223" cy="5594301"/>
          </a:xfrm>
          <a:prstGeom prst="rect">
            <a:avLst/>
          </a:prstGeom>
          <a:effectLst>
            <a:softEdge rad="127000"/>
          </a:effectLst>
        </p:spPr>
      </p:pic>
      <p:sp>
        <p:nvSpPr>
          <p:cNvPr id="3" name="Rectangle 2"/>
          <p:cNvSpPr/>
          <p:nvPr/>
        </p:nvSpPr>
        <p:spPr>
          <a:xfrm>
            <a:off x="1191130" y="5422567"/>
            <a:ext cx="9809737" cy="646331"/>
          </a:xfrm>
          <a:prstGeom prst="rect">
            <a:avLst/>
          </a:prstGeom>
        </p:spPr>
        <p:txBody>
          <a:bodyPr wrap="none">
            <a:spAutoFit/>
          </a:bodyPr>
          <a:lstStyle/>
          <a:p>
            <a:r>
              <a:rPr lang="fr-FR" sz="3600" b="1" dirty="0">
                <a:ln>
                  <a:solidFill>
                    <a:sysClr val="windowText" lastClr="000000"/>
                  </a:solidFill>
                </a:ln>
              </a:rPr>
              <a:t>Hey ! Y’a même un coffre pour ranger tes affaires !</a:t>
            </a:r>
          </a:p>
        </p:txBody>
      </p:sp>
    </p:spTree>
    <p:extLst>
      <p:ext uri="{BB962C8B-B14F-4D97-AF65-F5344CB8AC3E}">
        <p14:creationId xmlns:p14="http://schemas.microsoft.com/office/powerpoint/2010/main" val="35240249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15283" y="655608"/>
            <a:ext cx="8531040" cy="5700742"/>
          </a:xfrm>
          <a:prstGeom prst="rect">
            <a:avLst/>
          </a:prstGeom>
          <a:effectLst>
            <a:softEdge rad="127000"/>
          </a:effectLst>
        </p:spPr>
      </p:pic>
      <p:sp>
        <p:nvSpPr>
          <p:cNvPr id="3" name="Rectangle 2"/>
          <p:cNvSpPr/>
          <p:nvPr/>
        </p:nvSpPr>
        <p:spPr>
          <a:xfrm>
            <a:off x="3984487" y="5639186"/>
            <a:ext cx="3992631" cy="646331"/>
          </a:xfrm>
          <a:prstGeom prst="rect">
            <a:avLst/>
          </a:prstGeom>
        </p:spPr>
        <p:txBody>
          <a:bodyPr wrap="none">
            <a:spAutoFit/>
          </a:bodyPr>
          <a:lstStyle/>
          <a:p>
            <a:r>
              <a:rPr lang="fr-FR" sz="3600" b="1" dirty="0"/>
              <a:t>Je préfère chez moi.</a:t>
            </a:r>
          </a:p>
        </p:txBody>
      </p:sp>
    </p:spTree>
    <p:extLst>
      <p:ext uri="{BB962C8B-B14F-4D97-AF65-F5344CB8AC3E}">
        <p14:creationId xmlns:p14="http://schemas.microsoft.com/office/powerpoint/2010/main" val="20487737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28800" y="672861"/>
            <a:ext cx="8420956" cy="5587552"/>
          </a:xfrm>
          <a:prstGeom prst="rect">
            <a:avLst/>
          </a:prstGeom>
          <a:effectLst>
            <a:softEdge rad="127000"/>
          </a:effectLst>
        </p:spPr>
      </p:pic>
      <p:sp>
        <p:nvSpPr>
          <p:cNvPr id="3" name="Rectangle 2"/>
          <p:cNvSpPr/>
          <p:nvPr/>
        </p:nvSpPr>
        <p:spPr>
          <a:xfrm>
            <a:off x="2705444" y="5537632"/>
            <a:ext cx="6705041" cy="646331"/>
          </a:xfrm>
          <a:prstGeom prst="rect">
            <a:avLst/>
          </a:prstGeom>
        </p:spPr>
        <p:txBody>
          <a:bodyPr wrap="none">
            <a:spAutoFit/>
          </a:bodyPr>
          <a:lstStyle/>
          <a:p>
            <a:r>
              <a:rPr lang="fr-FR" sz="3600" b="1" dirty="0"/>
              <a:t>Un peu de rangement et c’est bon</a:t>
            </a:r>
            <a:r>
              <a:rPr lang="fr-FR" dirty="0"/>
              <a:t>.</a:t>
            </a:r>
          </a:p>
        </p:txBody>
      </p:sp>
    </p:spTree>
    <p:extLst>
      <p:ext uri="{BB962C8B-B14F-4D97-AF65-F5344CB8AC3E}">
        <p14:creationId xmlns:p14="http://schemas.microsoft.com/office/powerpoint/2010/main" val="116316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11880" y="707365"/>
            <a:ext cx="7410122" cy="5561951"/>
          </a:xfrm>
          <a:prstGeom prst="rect">
            <a:avLst/>
          </a:prstGeom>
          <a:effectLst>
            <a:softEdge rad="127000"/>
          </a:effectLst>
        </p:spPr>
      </p:pic>
      <p:sp>
        <p:nvSpPr>
          <p:cNvPr id="3" name="Rectangle 2"/>
          <p:cNvSpPr/>
          <p:nvPr/>
        </p:nvSpPr>
        <p:spPr>
          <a:xfrm>
            <a:off x="4038600" y="5622985"/>
            <a:ext cx="3837589" cy="646331"/>
          </a:xfrm>
          <a:prstGeom prst="rect">
            <a:avLst/>
          </a:prstGeom>
        </p:spPr>
        <p:txBody>
          <a:bodyPr wrap="none">
            <a:spAutoFit/>
          </a:bodyPr>
          <a:lstStyle/>
          <a:p>
            <a:r>
              <a:rPr lang="fr-FR" sz="3600" b="1" dirty="0"/>
              <a:t>Décorée avec gout.</a:t>
            </a:r>
          </a:p>
        </p:txBody>
      </p:sp>
    </p:spTree>
    <p:extLst>
      <p:ext uri="{BB962C8B-B14F-4D97-AF65-F5344CB8AC3E}">
        <p14:creationId xmlns:p14="http://schemas.microsoft.com/office/powerpoint/2010/main" val="25889155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5396" y="666402"/>
            <a:ext cx="7366960" cy="5520886"/>
          </a:xfrm>
          <a:prstGeom prst="rect">
            <a:avLst/>
          </a:prstGeom>
          <a:effectLst>
            <a:softEdge rad="127000"/>
          </a:effectLst>
        </p:spPr>
      </p:pic>
      <p:sp>
        <p:nvSpPr>
          <p:cNvPr id="3" name="Rectangle 2"/>
          <p:cNvSpPr/>
          <p:nvPr/>
        </p:nvSpPr>
        <p:spPr>
          <a:xfrm>
            <a:off x="4080234" y="1346523"/>
            <a:ext cx="4073166" cy="646331"/>
          </a:xfrm>
          <a:prstGeom prst="rect">
            <a:avLst/>
          </a:prstGeom>
        </p:spPr>
        <p:txBody>
          <a:bodyPr wrap="none">
            <a:spAutoFit/>
          </a:bodyPr>
          <a:lstStyle/>
          <a:p>
            <a:r>
              <a:rPr lang="fr-FR" sz="3600" b="1" dirty="0"/>
              <a:t>Une suite parentale.</a:t>
            </a:r>
          </a:p>
        </p:txBody>
      </p:sp>
    </p:spTree>
    <p:extLst>
      <p:ext uri="{BB962C8B-B14F-4D97-AF65-F5344CB8AC3E}">
        <p14:creationId xmlns:p14="http://schemas.microsoft.com/office/powerpoint/2010/main" val="2070216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46053" y="664136"/>
            <a:ext cx="8402128" cy="5594829"/>
          </a:xfrm>
          <a:prstGeom prst="rect">
            <a:avLst/>
          </a:prstGeom>
          <a:effectLst>
            <a:softEdge rad="127000"/>
          </a:effectLst>
        </p:spPr>
      </p:pic>
      <p:sp>
        <p:nvSpPr>
          <p:cNvPr id="3" name="Rectangle 2"/>
          <p:cNvSpPr/>
          <p:nvPr/>
        </p:nvSpPr>
        <p:spPr>
          <a:xfrm>
            <a:off x="2887694" y="5537632"/>
            <a:ext cx="6318846" cy="646331"/>
          </a:xfrm>
          <a:prstGeom prst="rect">
            <a:avLst/>
          </a:prstGeom>
        </p:spPr>
        <p:txBody>
          <a:bodyPr wrap="none">
            <a:spAutoFit/>
          </a:bodyPr>
          <a:lstStyle/>
          <a:p>
            <a:r>
              <a:rPr lang="fr-FR" sz="3600" b="1" dirty="0">
                <a:ln>
                  <a:solidFill>
                    <a:sysClr val="windowText" lastClr="000000"/>
                  </a:solidFill>
                </a:ln>
              </a:rPr>
              <a:t>La colocation est un vrai plaisir !</a:t>
            </a:r>
          </a:p>
        </p:txBody>
      </p:sp>
    </p:spTree>
    <p:extLst>
      <p:ext uri="{BB962C8B-B14F-4D97-AF65-F5344CB8AC3E}">
        <p14:creationId xmlns:p14="http://schemas.microsoft.com/office/powerpoint/2010/main" val="3424793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08362" y="656516"/>
            <a:ext cx="7694764" cy="5603599"/>
          </a:xfrm>
          <a:prstGeom prst="rect">
            <a:avLst/>
          </a:prstGeom>
          <a:effectLst>
            <a:softEdge rad="127000"/>
          </a:effectLst>
        </p:spPr>
      </p:pic>
      <p:sp>
        <p:nvSpPr>
          <p:cNvPr id="3" name="Rectangle 2"/>
          <p:cNvSpPr/>
          <p:nvPr/>
        </p:nvSpPr>
        <p:spPr>
          <a:xfrm>
            <a:off x="3450936" y="5537632"/>
            <a:ext cx="5315109" cy="646331"/>
          </a:xfrm>
          <a:prstGeom prst="rect">
            <a:avLst/>
          </a:prstGeom>
        </p:spPr>
        <p:txBody>
          <a:bodyPr wrap="none">
            <a:spAutoFit/>
          </a:bodyPr>
          <a:lstStyle/>
          <a:p>
            <a:r>
              <a:rPr lang="fr-FR" sz="3600" b="1" dirty="0"/>
              <a:t>Idéal première acquisition.</a:t>
            </a:r>
          </a:p>
        </p:txBody>
      </p:sp>
    </p:spTree>
    <p:extLst>
      <p:ext uri="{BB962C8B-B14F-4D97-AF65-F5344CB8AC3E}">
        <p14:creationId xmlns:p14="http://schemas.microsoft.com/office/powerpoint/2010/main" val="37357912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19</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957646" y="720184"/>
            <a:ext cx="10187682" cy="5465392"/>
          </a:xfrm>
          <a:prstGeom prst="rect">
            <a:avLst/>
          </a:prstGeom>
          <a:effectLst>
            <a:softEdge rad="127000"/>
          </a:effectLst>
        </p:spPr>
      </p:pic>
      <p:sp>
        <p:nvSpPr>
          <p:cNvPr id="3" name="Rectangle 2"/>
          <p:cNvSpPr/>
          <p:nvPr/>
        </p:nvSpPr>
        <p:spPr>
          <a:xfrm>
            <a:off x="3761941" y="720184"/>
            <a:ext cx="4391459" cy="646331"/>
          </a:xfrm>
          <a:prstGeom prst="rect">
            <a:avLst/>
          </a:prstGeom>
        </p:spPr>
        <p:txBody>
          <a:bodyPr wrap="none">
            <a:spAutoFit/>
          </a:bodyPr>
          <a:lstStyle/>
          <a:p>
            <a:r>
              <a:rPr lang="fr-FR" sz="3600" b="1" dirty="0">
                <a:ln>
                  <a:solidFill>
                    <a:sysClr val="windowText" lastClr="000000"/>
                  </a:solidFill>
                </a:ln>
              </a:rPr>
              <a:t>Allez-y, enfermez-moi</a:t>
            </a:r>
            <a:r>
              <a:rPr lang="fr-FR" dirty="0">
                <a:ln>
                  <a:solidFill>
                    <a:sysClr val="windowText" lastClr="000000"/>
                  </a:solidFill>
                </a:ln>
              </a:rPr>
              <a:t>.</a:t>
            </a:r>
          </a:p>
        </p:txBody>
      </p:sp>
    </p:spTree>
    <p:extLst>
      <p:ext uri="{BB962C8B-B14F-4D97-AF65-F5344CB8AC3E}">
        <p14:creationId xmlns:p14="http://schemas.microsoft.com/office/powerpoint/2010/main" val="36424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20</a:t>
            </a:fld>
            <a:endParaRPr lang="fr-FR" b="1" dirty="0">
              <a:latin typeface="Brush Script MT" panose="03060802040406070304" pitchFamily="66"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1501" y="174000"/>
            <a:ext cx="9173980" cy="6114175"/>
          </a:xfrm>
          <a:prstGeom prst="rect">
            <a:avLst/>
          </a:prstGeom>
        </p:spPr>
      </p:pic>
      <p:sp>
        <p:nvSpPr>
          <p:cNvPr id="2" name="Rectangle 1"/>
          <p:cNvSpPr/>
          <p:nvPr/>
        </p:nvSpPr>
        <p:spPr>
          <a:xfrm>
            <a:off x="955478" y="765781"/>
            <a:ext cx="10306026" cy="4524315"/>
          </a:xfrm>
          <a:prstGeom prst="rect">
            <a:avLst/>
          </a:prstGeom>
        </p:spPr>
        <p:txBody>
          <a:bodyPr wrap="none">
            <a:spAutoFit/>
          </a:bodyPr>
          <a:lstStyle/>
          <a:p>
            <a:r>
              <a:rPr lang="fr-FR" sz="9600" b="1" dirty="0" smtClean="0">
                <a:latin typeface="Brush Script MT" panose="03060802040406070304" pitchFamily="66" charset="0"/>
              </a:rPr>
              <a:t>          C’était</a:t>
            </a:r>
          </a:p>
          <a:p>
            <a:r>
              <a:rPr lang="fr-FR" sz="9600" b="1" dirty="0" smtClean="0">
                <a:latin typeface="Brush Script MT" panose="03060802040406070304" pitchFamily="66" charset="0"/>
              </a:rPr>
              <a:t>16 </a:t>
            </a:r>
            <a:r>
              <a:rPr lang="fr-FR" sz="9600" b="1" dirty="0">
                <a:latin typeface="Brush Script MT" panose="03060802040406070304" pitchFamily="66" charset="0"/>
              </a:rPr>
              <a:t>prisons dans </a:t>
            </a:r>
            <a:r>
              <a:rPr lang="fr-FR" sz="9600" b="1" dirty="0" smtClean="0">
                <a:latin typeface="Brush Script MT" panose="03060802040406070304" pitchFamily="66" charset="0"/>
              </a:rPr>
              <a:t>lesquelles</a:t>
            </a:r>
          </a:p>
          <a:p>
            <a:r>
              <a:rPr lang="fr-FR" sz="9600" b="1" dirty="0">
                <a:latin typeface="Brush Script MT" panose="03060802040406070304" pitchFamily="66" charset="0"/>
              </a:rPr>
              <a:t> </a:t>
            </a:r>
            <a:r>
              <a:rPr lang="fr-FR" sz="9600" b="1" dirty="0" smtClean="0">
                <a:latin typeface="Brush Script MT" panose="03060802040406070304" pitchFamily="66" charset="0"/>
              </a:rPr>
              <a:t>      par Lande </a:t>
            </a:r>
            <a:endParaRPr lang="fr-FR" sz="9600" b="1" dirty="0">
              <a:latin typeface="Brush Script MT" panose="03060802040406070304" pitchFamily="66" charset="0"/>
            </a:endParaRPr>
          </a:p>
        </p:txBody>
      </p:sp>
    </p:spTree>
    <p:extLst>
      <p:ext uri="{BB962C8B-B14F-4D97-AF65-F5344CB8AC3E}">
        <p14:creationId xmlns:p14="http://schemas.microsoft.com/office/powerpoint/2010/main" val="41423393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2">
                                            <p:txEl>
                                              <p:pRg st="0" end="0"/>
                                            </p:txEl>
                                          </p:spTgt>
                                        </p:tgtEl>
                                        <p:attrNameLst>
                                          <p:attrName>ppt_w</p:attrName>
                                        </p:attrNameLst>
                                      </p:cBhvr>
                                    </p:anim>
                                    <p:anim by="(#ppt_w*0.50)" calcmode="lin" valueType="num">
                                      <p:cBhvr>
                                        <p:cTn id="23" dur="500" decel="50000" autoRev="1" fill="hold">
                                          <p:stCondLst>
                                            <p:cond delay="0"/>
                                          </p:stCondLst>
                                        </p:cTn>
                                        <p:tgtEl>
                                          <p:spTgt spid="2">
                                            <p:txEl>
                                              <p:pRg st="0" end="0"/>
                                            </p:txEl>
                                          </p:spTgt>
                                        </p:tgtEl>
                                        <p:attrNameLst>
                                          <p:attrName>ppt_x</p:attrName>
                                        </p:attrNameLst>
                                      </p:cBhvr>
                                    </p:anim>
                                    <p:anim from="(-#ppt_h/2)" to="(#ppt_y)" calcmode="lin" valueType="num">
                                      <p:cBhvr>
                                        <p:cTn id="24" dur="1000" fill="hold">
                                          <p:stCondLst>
                                            <p:cond delay="0"/>
                                          </p:stCondLst>
                                        </p:cTn>
                                        <p:tgtEl>
                                          <p:spTgt spid="2">
                                            <p:txEl>
                                              <p:pRg st="0" end="0"/>
                                            </p:txEl>
                                          </p:spTgt>
                                        </p:tgtEl>
                                        <p:attrNameLst>
                                          <p:attrName>ppt_y</p:attrName>
                                        </p:attrNameLst>
                                      </p:cBhvr>
                                    </p:anim>
                                    <p:animRot by="21600000">
                                      <p:cBhvr>
                                        <p:cTn id="25" dur="1000" fill="hold">
                                          <p:stCondLst>
                                            <p:cond delay="0"/>
                                          </p:stCondLst>
                                        </p:cTn>
                                        <p:tgtEl>
                                          <p:spTgt spid="2">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1" end="1"/>
                                            </p:txEl>
                                          </p:spTgt>
                                        </p:tgtEl>
                                        <p:attrNameLst>
                                          <p:attrName>ppt_w</p:attrName>
                                        </p:attrNameLst>
                                      </p:cBhvr>
                                    </p:anim>
                                    <p:anim by="(#ppt_w*0.50)" calcmode="lin" valueType="num">
                                      <p:cBhvr>
                                        <p:cTn id="31" dur="500" decel="50000" autoRev="1" fill="hold">
                                          <p:stCondLst>
                                            <p:cond delay="0"/>
                                          </p:stCondLst>
                                        </p:cTn>
                                        <p:tgtEl>
                                          <p:spTgt spid="2">
                                            <p:txEl>
                                              <p:pRg st="1" end="1"/>
                                            </p:txEl>
                                          </p:spTgt>
                                        </p:tgtEl>
                                        <p:attrNameLst>
                                          <p:attrName>ppt_x</p:attrName>
                                        </p:attrNameLst>
                                      </p:cBhvr>
                                    </p:anim>
                                    <p:anim from="(-#ppt_h/2)" to="(#ppt_y)" calcmode="lin" valueType="num">
                                      <p:cBhvr>
                                        <p:cTn id="32" dur="1000" fill="hold">
                                          <p:stCondLst>
                                            <p:cond delay="0"/>
                                          </p:stCondLst>
                                        </p:cTn>
                                        <p:tgtEl>
                                          <p:spTgt spid="2">
                                            <p:txEl>
                                              <p:pRg st="1" end="1"/>
                                            </p:txEl>
                                          </p:spTgt>
                                        </p:tgtEl>
                                        <p:attrNameLst>
                                          <p:attrName>ppt_y</p:attrName>
                                        </p:attrNameLst>
                                      </p:cBhvr>
                                    </p:anim>
                                    <p:animRot by="21600000">
                                      <p:cBhvr>
                                        <p:cTn id="33" dur="1000" fill="hold">
                                          <p:stCondLst>
                                            <p:cond delay="0"/>
                                          </p:stCondLst>
                                        </p:cTn>
                                        <p:tgtEl>
                                          <p:spTgt spid="2">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2">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2">
                                            <p:txEl>
                                              <p:pRg st="2" end="2"/>
                                            </p:txEl>
                                          </p:spTgt>
                                        </p:tgtEl>
                                        <p:attrNameLst>
                                          <p:attrName>ppt_w</p:attrName>
                                        </p:attrNameLst>
                                      </p:cBhvr>
                                    </p:anim>
                                    <p:anim by="(#ppt_w*0.50)" calcmode="lin" valueType="num">
                                      <p:cBhvr>
                                        <p:cTn id="39" dur="500" decel="50000" autoRev="1" fill="hold">
                                          <p:stCondLst>
                                            <p:cond delay="0"/>
                                          </p:stCondLst>
                                        </p:cTn>
                                        <p:tgtEl>
                                          <p:spTgt spid="2">
                                            <p:txEl>
                                              <p:pRg st="2" end="2"/>
                                            </p:txEl>
                                          </p:spTgt>
                                        </p:tgtEl>
                                        <p:attrNameLst>
                                          <p:attrName>ppt_x</p:attrName>
                                        </p:attrNameLst>
                                      </p:cBhvr>
                                    </p:anim>
                                    <p:anim from="(-#ppt_h/2)" to="(#ppt_y)" calcmode="lin" valueType="num">
                                      <p:cBhvr>
                                        <p:cTn id="40" dur="1000" fill="hold">
                                          <p:stCondLst>
                                            <p:cond delay="0"/>
                                          </p:stCondLst>
                                        </p:cTn>
                                        <p:tgtEl>
                                          <p:spTgt spid="2">
                                            <p:txEl>
                                              <p:pRg st="2" end="2"/>
                                            </p:txEl>
                                          </p:spTgt>
                                        </p:tgtEl>
                                        <p:attrNameLst>
                                          <p:attrName>ppt_y</p:attrName>
                                        </p:attrNameLst>
                                      </p:cBhvr>
                                    </p:anim>
                                    <p:animRot by="21600000">
                                      <p:cBhvr>
                                        <p:cTn id="41"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TotalTime>
  <Words>562</Words>
  <Application>Microsoft Office PowerPoint</Application>
  <PresentationFormat>Grand écran</PresentationFormat>
  <Paragraphs>123</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2019-02-26T12:55:36Z</dcterms:created>
  <dcterms:modified xsi:type="dcterms:W3CDTF">2019-03-27T20:40:18Z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