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qz/9N/c//0tdXdIOYYrnw==" hashData="G8IoDzF6pOKXUqkLjQTEBIehr0b37xpg29rNyQDHGhbk503AIgn007pcnw/mMU72uEuf+gEsNYjyj2wGbhx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6F489-EB95-4C36-AE87-5339703D0E53}" type="datetimeFigureOut">
              <a:rPr lang="fr-FR" smtClean="0"/>
              <a:t>25/08/2019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7FEE37-EBF6-49C6-ACD0-42A4DE757A42}" type="slidenum">
              <a:rPr lang="fr-FR" smtClean="0"/>
              <a:t>‹N°›</a:t>
            </a:fld>
            <a:endParaRPr lang="fr-FR"/>
          </a:p>
        </p:txBody>
      </p:sp>
    </p:spTree>
    <p:extLst>
      <p:ext uri="{BB962C8B-B14F-4D97-AF65-F5344CB8AC3E}">
        <p14:creationId xmlns:p14="http://schemas.microsoft.com/office/powerpoint/2010/main" val="2258168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a:t>
            </a:fld>
            <a:endParaRPr lang="fr-FR"/>
          </a:p>
        </p:txBody>
      </p:sp>
    </p:spTree>
    <p:extLst>
      <p:ext uri="{BB962C8B-B14F-4D97-AF65-F5344CB8AC3E}">
        <p14:creationId xmlns:p14="http://schemas.microsoft.com/office/powerpoint/2010/main" val="1055342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2</a:t>
            </a:fld>
            <a:endParaRPr lang="fr-FR"/>
          </a:p>
        </p:txBody>
      </p:sp>
    </p:spTree>
    <p:extLst>
      <p:ext uri="{BB962C8B-B14F-4D97-AF65-F5344CB8AC3E}">
        <p14:creationId xmlns:p14="http://schemas.microsoft.com/office/powerpoint/2010/main" val="3095263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3</a:t>
            </a:fld>
            <a:endParaRPr lang="fr-FR"/>
          </a:p>
        </p:txBody>
      </p:sp>
    </p:spTree>
    <p:extLst>
      <p:ext uri="{BB962C8B-B14F-4D97-AF65-F5344CB8AC3E}">
        <p14:creationId xmlns:p14="http://schemas.microsoft.com/office/powerpoint/2010/main" val="984425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4</a:t>
            </a:fld>
            <a:endParaRPr lang="fr-FR"/>
          </a:p>
        </p:txBody>
      </p:sp>
    </p:spTree>
    <p:extLst>
      <p:ext uri="{BB962C8B-B14F-4D97-AF65-F5344CB8AC3E}">
        <p14:creationId xmlns:p14="http://schemas.microsoft.com/office/powerpoint/2010/main" val="3490341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5</a:t>
            </a:fld>
            <a:endParaRPr lang="fr-FR"/>
          </a:p>
        </p:txBody>
      </p:sp>
    </p:spTree>
    <p:extLst>
      <p:ext uri="{BB962C8B-B14F-4D97-AF65-F5344CB8AC3E}">
        <p14:creationId xmlns:p14="http://schemas.microsoft.com/office/powerpoint/2010/main" val="1757663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6</a:t>
            </a:fld>
            <a:endParaRPr lang="fr-FR"/>
          </a:p>
        </p:txBody>
      </p:sp>
    </p:spTree>
    <p:extLst>
      <p:ext uri="{BB962C8B-B14F-4D97-AF65-F5344CB8AC3E}">
        <p14:creationId xmlns:p14="http://schemas.microsoft.com/office/powerpoint/2010/main" val="1600584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7</a:t>
            </a:fld>
            <a:endParaRPr lang="fr-FR"/>
          </a:p>
        </p:txBody>
      </p:sp>
    </p:spTree>
    <p:extLst>
      <p:ext uri="{BB962C8B-B14F-4D97-AF65-F5344CB8AC3E}">
        <p14:creationId xmlns:p14="http://schemas.microsoft.com/office/powerpoint/2010/main" val="1425942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8</a:t>
            </a:fld>
            <a:endParaRPr lang="fr-FR"/>
          </a:p>
        </p:txBody>
      </p:sp>
    </p:spTree>
    <p:extLst>
      <p:ext uri="{BB962C8B-B14F-4D97-AF65-F5344CB8AC3E}">
        <p14:creationId xmlns:p14="http://schemas.microsoft.com/office/powerpoint/2010/main" val="667803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9</a:t>
            </a:fld>
            <a:endParaRPr lang="fr-FR"/>
          </a:p>
        </p:txBody>
      </p:sp>
    </p:spTree>
    <p:extLst>
      <p:ext uri="{BB962C8B-B14F-4D97-AF65-F5344CB8AC3E}">
        <p14:creationId xmlns:p14="http://schemas.microsoft.com/office/powerpoint/2010/main" val="276136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10</a:t>
            </a:fld>
            <a:endParaRPr lang="fr-FR"/>
          </a:p>
        </p:txBody>
      </p:sp>
    </p:spTree>
    <p:extLst>
      <p:ext uri="{BB962C8B-B14F-4D97-AF65-F5344CB8AC3E}">
        <p14:creationId xmlns:p14="http://schemas.microsoft.com/office/powerpoint/2010/main" val="1725170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11</a:t>
            </a:fld>
            <a:endParaRPr lang="fr-FR"/>
          </a:p>
        </p:txBody>
      </p:sp>
    </p:spTree>
    <p:extLst>
      <p:ext uri="{BB962C8B-B14F-4D97-AF65-F5344CB8AC3E}">
        <p14:creationId xmlns:p14="http://schemas.microsoft.com/office/powerpoint/2010/main" val="2102501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12</a:t>
            </a:fld>
            <a:endParaRPr lang="fr-FR"/>
          </a:p>
        </p:txBody>
      </p:sp>
    </p:spTree>
    <p:extLst>
      <p:ext uri="{BB962C8B-B14F-4D97-AF65-F5344CB8AC3E}">
        <p14:creationId xmlns:p14="http://schemas.microsoft.com/office/powerpoint/2010/main" val="172377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13</a:t>
            </a:fld>
            <a:endParaRPr lang="fr-FR"/>
          </a:p>
        </p:txBody>
      </p:sp>
    </p:spTree>
    <p:extLst>
      <p:ext uri="{BB962C8B-B14F-4D97-AF65-F5344CB8AC3E}">
        <p14:creationId xmlns:p14="http://schemas.microsoft.com/office/powerpoint/2010/main" val="2088418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14</a:t>
            </a:fld>
            <a:endParaRPr lang="fr-FR"/>
          </a:p>
        </p:txBody>
      </p:sp>
    </p:spTree>
    <p:extLst>
      <p:ext uri="{BB962C8B-B14F-4D97-AF65-F5344CB8AC3E}">
        <p14:creationId xmlns:p14="http://schemas.microsoft.com/office/powerpoint/2010/main" val="3581209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15</a:t>
            </a:fld>
            <a:endParaRPr lang="fr-FR"/>
          </a:p>
        </p:txBody>
      </p:sp>
    </p:spTree>
    <p:extLst>
      <p:ext uri="{BB962C8B-B14F-4D97-AF65-F5344CB8AC3E}">
        <p14:creationId xmlns:p14="http://schemas.microsoft.com/office/powerpoint/2010/main" val="1798869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16</a:t>
            </a:fld>
            <a:endParaRPr lang="fr-FR"/>
          </a:p>
        </p:txBody>
      </p:sp>
    </p:spTree>
    <p:extLst>
      <p:ext uri="{BB962C8B-B14F-4D97-AF65-F5344CB8AC3E}">
        <p14:creationId xmlns:p14="http://schemas.microsoft.com/office/powerpoint/2010/main" val="3661407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F8465DC-B7A0-4AFF-A7EC-BEABA0736A13}"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6711096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33004C-A1BF-4A4E-9E17-0BE1951589CD}"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174269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5B2A60-52DF-42E7-9AD7-43EBC2106628}"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7872171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34D1A43-982E-47F8-8F41-2D6215051E22}"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41638325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A08840-7BBE-4E6F-AA9A-DD8C58C84161}" type="datetime1">
              <a:rPr lang="fr-FR" smtClean="0"/>
              <a:t>25/08/2019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592795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5DB565-476C-4621-A90E-EE19F9A2260B}" type="datetime1">
              <a:rPr lang="fr-FR" smtClean="0"/>
              <a:t>25/08/2019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203465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90AD85D-FA25-4002-8711-74B4BE5A0E14}" type="datetime1">
              <a:rPr lang="fr-FR" smtClean="0"/>
              <a:t>25/08/2019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7409032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EF61BB2-4A18-4C29-8004-84F2C60A3B03}"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6657483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2D75C62-3FAF-4CBE-BF7E-B7219CA8A6C1}"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346139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10A823D-D8C3-4D87-932C-E7EEEFD80654}"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0006249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8FCC3BA-35E6-4B24-A2A5-203BAB8C504C}"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510253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40000"/>
                <a:lumOff val="60000"/>
              </a:schemeClr>
            </a:gs>
            <a:gs pos="26000">
              <a:schemeClr val="accent2">
                <a:lumMod val="95000"/>
                <a:lumOff val="5000"/>
              </a:schemeClr>
            </a:gs>
            <a:gs pos="100000">
              <a:schemeClr val="accent2">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E75DA-B4F4-4F82-89DF-796CF36C29E5}" type="datetime1">
              <a:rPr lang="fr-FR" smtClean="0"/>
              <a:t>25/08/2019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98BAFB-3B19-4ABD-BB15-78D029B6EB51}" type="slidenum">
              <a:rPr lang="fr-FR" smtClean="0"/>
              <a:t>‹N°›</a:t>
            </a:fld>
            <a:endParaRPr lang="fr-FR"/>
          </a:p>
        </p:txBody>
      </p:sp>
    </p:spTree>
    <p:extLst>
      <p:ext uri="{BB962C8B-B14F-4D97-AF65-F5344CB8AC3E}">
        <p14:creationId xmlns:p14="http://schemas.microsoft.com/office/powerpoint/2010/main" val="317602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a:t>
            </a:fld>
            <a:endParaRPr lang="fr-FR" sz="1600" b="1" dirty="0">
              <a:solidFill>
                <a:srgbClr val="FF0000"/>
              </a:solidFill>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28684" y="255757"/>
            <a:ext cx="11534632" cy="6346486"/>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598088" y="2995480"/>
            <a:ext cx="6821868" cy="3139321"/>
          </a:xfrm>
          <a:prstGeom prst="rect">
            <a:avLst/>
          </a:prstGeom>
          <a:noFill/>
        </p:spPr>
        <p:txBody>
          <a:bodyPr wrap="none" lIns="91440" tIns="45720" rIns="91440" bIns="45720">
            <a:spAutoFit/>
          </a:bodyPr>
          <a:lstStyle/>
          <a:p>
            <a:pPr algn="ctr"/>
            <a:r>
              <a:rPr lang="fr-FR" sz="6600" b="1" spc="50" dirty="0">
                <a:ln w="0">
                  <a:solidFill>
                    <a:srgbClr val="FF0000"/>
                  </a:solidFill>
                </a:ln>
                <a:solidFill>
                  <a:schemeClr val="bg2"/>
                </a:solidFill>
                <a:effectLst>
                  <a:innerShdw blurRad="63500" dist="50800" dir="13500000">
                    <a:srgbClr val="000000">
                      <a:alpha val="50000"/>
                    </a:srgbClr>
                  </a:innerShdw>
                </a:effectLst>
              </a:rPr>
              <a:t>A</a:t>
            </a:r>
            <a:r>
              <a:rPr lang="fr-FR" sz="6600" b="1" spc="50" dirty="0" smtClean="0">
                <a:ln w="0">
                  <a:solidFill>
                    <a:srgbClr val="FF0000"/>
                  </a:solidFill>
                </a:ln>
                <a:solidFill>
                  <a:schemeClr val="bg2"/>
                </a:solidFill>
                <a:effectLst>
                  <a:innerShdw blurRad="63500" dist="50800" dir="13500000">
                    <a:srgbClr val="000000">
                      <a:alpha val="50000"/>
                    </a:srgbClr>
                  </a:innerShdw>
                </a:effectLst>
              </a:rPr>
              <a:t>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N°4 </a:t>
            </a: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879969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HappyMelonDay11_001.wav"/>
          </p:stSnd>
        </p:sndAc>
      </p:transition>
    </mc:Choice>
    <mc:Fallback>
      <p:transition spd="slow" advTm="12000">
        <p:fade/>
        <p:sndAc>
          <p:stSnd loop="1">
            <p:snd r:embed="rId3" name="HappyMelonDay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8000" b="1" dirty="0" smtClean="0">
                <a:solidFill>
                  <a:srgbClr val="FFFF00"/>
                </a:solidFill>
              </a:rPr>
              <a:t>Un </a:t>
            </a:r>
            <a:r>
              <a:rPr lang="fr-FR" sz="8000" b="1" dirty="0">
                <a:solidFill>
                  <a:srgbClr val="FFFF00"/>
                </a:solidFill>
              </a:rPr>
              <a:t>artiste crée des photos d’animaux hybrides et c’est très dérangeant !</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2</a:t>
            </a:fld>
            <a:endParaRPr lang="fr-FR" sz="1600" b="1" dirty="0">
              <a:solidFill>
                <a:srgbClr val="FF0000"/>
              </a:solidFill>
            </a:endParaRPr>
          </a:p>
        </p:txBody>
      </p:sp>
    </p:spTree>
    <p:extLst>
      <p:ext uri="{BB962C8B-B14F-4D97-AF65-F5344CB8AC3E}">
        <p14:creationId xmlns:p14="http://schemas.microsoft.com/office/powerpoint/2010/main" val="20201304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Quoi de plus mignon qu’un petit écureuil à la queue touffu ou qu’un renard tout roux? Peut être un mélange entre ces deux animaux. C’est exactement ce que propose cet artiste. Sur sa page Instagram, le norvégien Arne Olav </a:t>
            </a:r>
            <a:r>
              <a:rPr lang="fr-FR" sz="3200" b="1" dirty="0" err="1">
                <a:solidFill>
                  <a:srgbClr val="FFFF00"/>
                </a:solidFill>
              </a:rPr>
              <a:t>Gurvin</a:t>
            </a:r>
            <a:r>
              <a:rPr lang="fr-FR" sz="3200" b="1" dirty="0">
                <a:solidFill>
                  <a:srgbClr val="FFFF00"/>
                </a:solidFill>
              </a:rPr>
              <a:t> </a:t>
            </a:r>
            <a:r>
              <a:rPr lang="fr-FR" sz="3200" b="1" dirty="0" err="1">
                <a:solidFill>
                  <a:srgbClr val="FFFF00"/>
                </a:solidFill>
              </a:rPr>
              <a:t>Fredriksen</a:t>
            </a:r>
            <a:r>
              <a:rPr lang="fr-FR" sz="3200" b="1" dirty="0">
                <a:solidFill>
                  <a:srgbClr val="FFFF00"/>
                </a:solidFill>
              </a:rPr>
              <a:t> propose des montages de photos d’animaux quelque peu dérangeants, mais terriblement mignons. En effet, il s’amuse à créer un mélange entre deux animaux qui n’ont rien à voir, que ce soit un cheval et une poule ou un orque et un manchot. Cet artiste norvégien invente ainsi de nouvelles espèces, et certaines sont si mignonnes qu’on aimerait bien les voir devenir réalité! Depuis 2012, il a crée plus de 48 nouvelles espèces d’animaux hybrides!</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3</a:t>
            </a:fld>
            <a:endParaRPr lang="fr-FR" sz="1600" b="1" dirty="0">
              <a:solidFill>
                <a:srgbClr val="FF0000"/>
              </a:solidFill>
            </a:endParaRPr>
          </a:p>
        </p:txBody>
      </p:sp>
    </p:spTree>
    <p:extLst>
      <p:ext uri="{BB962C8B-B14F-4D97-AF65-F5344CB8AC3E}">
        <p14:creationId xmlns:p14="http://schemas.microsoft.com/office/powerpoint/2010/main" val="3518188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4</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03812" y="313765"/>
            <a:ext cx="4984376" cy="6230470"/>
          </a:xfrm>
          <a:prstGeom prst="rect">
            <a:avLst/>
          </a:prstGeom>
          <a:effectLst>
            <a:softEdge rad="127000"/>
          </a:effectLst>
        </p:spPr>
      </p:pic>
      <p:sp>
        <p:nvSpPr>
          <p:cNvPr id="3" name="Rectangle 2"/>
          <p:cNvSpPr/>
          <p:nvPr/>
        </p:nvSpPr>
        <p:spPr>
          <a:xfrm>
            <a:off x="5110634" y="313765"/>
            <a:ext cx="1970732" cy="461665"/>
          </a:xfrm>
          <a:prstGeom prst="rect">
            <a:avLst/>
          </a:prstGeom>
        </p:spPr>
        <p:txBody>
          <a:bodyPr wrap="none">
            <a:spAutoFit/>
          </a:bodyPr>
          <a:lstStyle/>
          <a:p>
            <a:r>
              <a:rPr lang="fr-FR" sz="2400" b="1" dirty="0">
                <a:solidFill>
                  <a:srgbClr val="FFFF00"/>
                </a:solidFill>
              </a:rPr>
              <a:t>Le </a:t>
            </a:r>
            <a:r>
              <a:rPr lang="fr-FR" sz="2400" b="1" dirty="0" err="1">
                <a:solidFill>
                  <a:srgbClr val="FFFF00"/>
                </a:solidFill>
              </a:rPr>
              <a:t>Cacatoloup</a:t>
            </a:r>
            <a:endParaRPr lang="fr-FR" sz="2400" b="1" dirty="0">
              <a:solidFill>
                <a:srgbClr val="FFFF00"/>
              </a:solidFill>
            </a:endParaRPr>
          </a:p>
        </p:txBody>
      </p:sp>
    </p:spTree>
    <p:extLst>
      <p:ext uri="{BB962C8B-B14F-4D97-AF65-F5344CB8AC3E}">
        <p14:creationId xmlns:p14="http://schemas.microsoft.com/office/powerpoint/2010/main" val="29640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5</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3466" y="279398"/>
            <a:ext cx="8382001" cy="6286501"/>
          </a:xfrm>
          <a:prstGeom prst="rect">
            <a:avLst/>
          </a:prstGeom>
          <a:effectLst>
            <a:softEdge rad="127000"/>
          </a:effectLst>
        </p:spPr>
      </p:pic>
      <p:sp>
        <p:nvSpPr>
          <p:cNvPr id="3" name="Rectangle 2"/>
          <p:cNvSpPr/>
          <p:nvPr/>
        </p:nvSpPr>
        <p:spPr>
          <a:xfrm>
            <a:off x="5492373" y="399534"/>
            <a:ext cx="1207254" cy="461665"/>
          </a:xfrm>
          <a:prstGeom prst="rect">
            <a:avLst/>
          </a:prstGeom>
        </p:spPr>
        <p:txBody>
          <a:bodyPr wrap="none">
            <a:spAutoFit/>
          </a:bodyPr>
          <a:lstStyle/>
          <a:p>
            <a:r>
              <a:rPr lang="fr-FR" sz="2400" b="1" dirty="0"/>
              <a:t>Le Linge</a:t>
            </a:r>
          </a:p>
        </p:txBody>
      </p:sp>
    </p:spTree>
    <p:extLst>
      <p:ext uri="{BB962C8B-B14F-4D97-AF65-F5344CB8AC3E}">
        <p14:creationId xmlns:p14="http://schemas.microsoft.com/office/powerpoint/2010/main" val="2033800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6</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32" y="290667"/>
            <a:ext cx="7009401" cy="6245599"/>
          </a:xfrm>
          <a:prstGeom prst="rect">
            <a:avLst/>
          </a:prstGeom>
          <a:effectLst>
            <a:softEdge rad="127000"/>
          </a:effectLst>
        </p:spPr>
      </p:pic>
      <p:sp>
        <p:nvSpPr>
          <p:cNvPr id="3" name="Rectangle 2"/>
          <p:cNvSpPr/>
          <p:nvPr/>
        </p:nvSpPr>
        <p:spPr>
          <a:xfrm>
            <a:off x="5049880" y="416468"/>
            <a:ext cx="2092239" cy="461665"/>
          </a:xfrm>
          <a:prstGeom prst="rect">
            <a:avLst/>
          </a:prstGeom>
        </p:spPr>
        <p:txBody>
          <a:bodyPr wrap="none">
            <a:spAutoFit/>
          </a:bodyPr>
          <a:lstStyle/>
          <a:p>
            <a:r>
              <a:rPr lang="fr-FR" sz="2400" b="1" dirty="0">
                <a:solidFill>
                  <a:srgbClr val="FFFF00"/>
                </a:solidFill>
              </a:rPr>
              <a:t>Le </a:t>
            </a:r>
            <a:r>
              <a:rPr lang="fr-FR" sz="2400" b="1" dirty="0" err="1">
                <a:solidFill>
                  <a:srgbClr val="FFFF00"/>
                </a:solidFill>
              </a:rPr>
              <a:t>Carmoineau</a:t>
            </a:r>
            <a:endParaRPr lang="fr-FR" sz="2400" b="1" dirty="0">
              <a:solidFill>
                <a:srgbClr val="FFFF00"/>
              </a:solidFill>
            </a:endParaRPr>
          </a:p>
        </p:txBody>
      </p:sp>
    </p:spTree>
    <p:extLst>
      <p:ext uri="{BB962C8B-B14F-4D97-AF65-F5344CB8AC3E}">
        <p14:creationId xmlns:p14="http://schemas.microsoft.com/office/powerpoint/2010/main" val="30416722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7</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88" b="9290"/>
          <a:stretch/>
        </p:blipFill>
        <p:spPr>
          <a:xfrm>
            <a:off x="967316" y="344487"/>
            <a:ext cx="10257367" cy="6169025"/>
          </a:xfrm>
          <a:prstGeom prst="rect">
            <a:avLst/>
          </a:prstGeom>
          <a:effectLst>
            <a:softEdge rad="127000"/>
          </a:effectLst>
        </p:spPr>
      </p:pic>
      <p:sp>
        <p:nvSpPr>
          <p:cNvPr id="3" name="Rectangle 2"/>
          <p:cNvSpPr/>
          <p:nvPr/>
        </p:nvSpPr>
        <p:spPr>
          <a:xfrm>
            <a:off x="5106624" y="6031208"/>
            <a:ext cx="1978747" cy="461665"/>
          </a:xfrm>
          <a:prstGeom prst="rect">
            <a:avLst/>
          </a:prstGeom>
        </p:spPr>
        <p:txBody>
          <a:bodyPr wrap="none">
            <a:spAutoFit/>
          </a:bodyPr>
          <a:lstStyle/>
          <a:p>
            <a:r>
              <a:rPr lang="fr-FR" sz="2400" b="1" dirty="0"/>
              <a:t>Le </a:t>
            </a:r>
            <a:r>
              <a:rPr lang="fr-FR" sz="2400" b="1" dirty="0" err="1"/>
              <a:t>Laméphant</a:t>
            </a:r>
            <a:endParaRPr lang="fr-FR" sz="2400" b="1" dirty="0"/>
          </a:p>
        </p:txBody>
      </p:sp>
    </p:spTree>
    <p:extLst>
      <p:ext uri="{BB962C8B-B14F-4D97-AF65-F5344CB8AC3E}">
        <p14:creationId xmlns:p14="http://schemas.microsoft.com/office/powerpoint/2010/main" val="4072217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8</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9868" y="297426"/>
            <a:ext cx="5012265" cy="6263145"/>
          </a:xfrm>
          <a:prstGeom prst="rect">
            <a:avLst/>
          </a:prstGeom>
          <a:effectLst>
            <a:softEdge rad="127000"/>
          </a:effectLst>
        </p:spPr>
      </p:pic>
      <p:sp>
        <p:nvSpPr>
          <p:cNvPr id="3" name="Rectangle 2"/>
          <p:cNvSpPr/>
          <p:nvPr/>
        </p:nvSpPr>
        <p:spPr>
          <a:xfrm>
            <a:off x="5385709" y="1567934"/>
            <a:ext cx="1420582" cy="461665"/>
          </a:xfrm>
          <a:prstGeom prst="rect">
            <a:avLst/>
          </a:prstGeom>
        </p:spPr>
        <p:txBody>
          <a:bodyPr wrap="none">
            <a:spAutoFit/>
          </a:bodyPr>
          <a:lstStyle/>
          <a:p>
            <a:r>
              <a:rPr lang="fr-FR" sz="2400" b="1" dirty="0"/>
              <a:t>Le </a:t>
            </a:r>
            <a:r>
              <a:rPr lang="fr-FR" sz="2400" b="1" dirty="0" err="1"/>
              <a:t>Carlille</a:t>
            </a:r>
            <a:endParaRPr lang="fr-FR" sz="2400" b="1" dirty="0"/>
          </a:p>
        </p:txBody>
      </p:sp>
    </p:spTree>
    <p:extLst>
      <p:ext uri="{BB962C8B-B14F-4D97-AF65-F5344CB8AC3E}">
        <p14:creationId xmlns:p14="http://schemas.microsoft.com/office/powerpoint/2010/main" val="32964854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9</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795867" y="278365"/>
            <a:ext cx="10600266" cy="6301269"/>
          </a:xfrm>
          <a:prstGeom prst="rect">
            <a:avLst/>
          </a:prstGeom>
          <a:effectLst>
            <a:softEdge rad="127000"/>
          </a:effectLst>
        </p:spPr>
      </p:pic>
      <p:sp>
        <p:nvSpPr>
          <p:cNvPr id="3" name="Rectangle 2"/>
          <p:cNvSpPr/>
          <p:nvPr/>
        </p:nvSpPr>
        <p:spPr>
          <a:xfrm>
            <a:off x="5486217" y="278365"/>
            <a:ext cx="1219565" cy="461665"/>
          </a:xfrm>
          <a:prstGeom prst="rect">
            <a:avLst/>
          </a:prstGeom>
        </p:spPr>
        <p:txBody>
          <a:bodyPr wrap="none">
            <a:spAutoFit/>
          </a:bodyPr>
          <a:lstStyle/>
          <a:p>
            <a:r>
              <a:rPr lang="fr-FR" sz="2400" b="1" dirty="0">
                <a:solidFill>
                  <a:srgbClr val="FFFF00"/>
                </a:solidFill>
              </a:rPr>
              <a:t>Le </a:t>
            </a:r>
            <a:r>
              <a:rPr lang="fr-FR" sz="2400" b="1" dirty="0" err="1">
                <a:solidFill>
                  <a:srgbClr val="FFFF00"/>
                </a:solidFill>
              </a:rPr>
              <a:t>Cyval</a:t>
            </a:r>
            <a:endParaRPr lang="fr-FR" sz="2400" b="1" dirty="0">
              <a:solidFill>
                <a:srgbClr val="FFFF00"/>
              </a:solidFill>
            </a:endParaRPr>
          </a:p>
        </p:txBody>
      </p:sp>
    </p:spTree>
    <p:extLst>
      <p:ext uri="{BB962C8B-B14F-4D97-AF65-F5344CB8AC3E}">
        <p14:creationId xmlns:p14="http://schemas.microsoft.com/office/powerpoint/2010/main" val="23310151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10</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3704" r="-2"/>
          <a:stretch/>
        </p:blipFill>
        <p:spPr>
          <a:xfrm>
            <a:off x="1891897" y="274704"/>
            <a:ext cx="8314267" cy="6308591"/>
          </a:xfrm>
          <a:prstGeom prst="rect">
            <a:avLst/>
          </a:prstGeom>
          <a:effectLst>
            <a:softEdge rad="127000"/>
          </a:effectLst>
        </p:spPr>
      </p:pic>
      <p:sp>
        <p:nvSpPr>
          <p:cNvPr id="3" name="Rectangle 2"/>
          <p:cNvSpPr/>
          <p:nvPr/>
        </p:nvSpPr>
        <p:spPr>
          <a:xfrm>
            <a:off x="5381700" y="417203"/>
            <a:ext cx="1428596" cy="461665"/>
          </a:xfrm>
          <a:prstGeom prst="rect">
            <a:avLst/>
          </a:prstGeom>
        </p:spPr>
        <p:txBody>
          <a:bodyPr wrap="none">
            <a:spAutoFit/>
          </a:bodyPr>
          <a:lstStyle/>
          <a:p>
            <a:r>
              <a:rPr lang="fr-FR" sz="2400" b="1" dirty="0"/>
              <a:t>Le </a:t>
            </a:r>
            <a:r>
              <a:rPr lang="fr-FR" sz="2400" b="1" dirty="0" err="1"/>
              <a:t>Lynxou</a:t>
            </a:r>
            <a:endParaRPr lang="fr-FR" sz="2400" b="1" dirty="0"/>
          </a:p>
        </p:txBody>
      </p:sp>
    </p:spTree>
    <p:extLst>
      <p:ext uri="{BB962C8B-B14F-4D97-AF65-F5344CB8AC3E}">
        <p14:creationId xmlns:p14="http://schemas.microsoft.com/office/powerpoint/2010/main" val="10882680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11</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4133" y="287866"/>
            <a:ext cx="6276219" cy="6276219"/>
          </a:xfrm>
          <a:prstGeom prst="rect">
            <a:avLst/>
          </a:prstGeom>
          <a:effectLst>
            <a:softEdge rad="127000"/>
          </a:effectLst>
        </p:spPr>
      </p:pic>
      <p:sp>
        <p:nvSpPr>
          <p:cNvPr id="3" name="Rectangle 2"/>
          <p:cNvSpPr/>
          <p:nvPr/>
        </p:nvSpPr>
        <p:spPr>
          <a:xfrm>
            <a:off x="5430657" y="416467"/>
            <a:ext cx="1330685" cy="461665"/>
          </a:xfrm>
          <a:prstGeom prst="rect">
            <a:avLst/>
          </a:prstGeom>
        </p:spPr>
        <p:txBody>
          <a:bodyPr wrap="none">
            <a:spAutoFit/>
          </a:bodyPr>
          <a:lstStyle/>
          <a:p>
            <a:r>
              <a:rPr lang="fr-FR" sz="2400" b="1" dirty="0">
                <a:solidFill>
                  <a:srgbClr val="FFFF00"/>
                </a:solidFill>
              </a:rPr>
              <a:t>Le </a:t>
            </a:r>
            <a:r>
              <a:rPr lang="fr-FR" sz="2400" b="1" dirty="0" err="1">
                <a:solidFill>
                  <a:srgbClr val="FFFF00"/>
                </a:solidFill>
              </a:rPr>
              <a:t>Poulal</a:t>
            </a:r>
            <a:endParaRPr lang="fr-FR" sz="2400" b="1" dirty="0">
              <a:solidFill>
                <a:srgbClr val="FFFF00"/>
              </a:solidFill>
            </a:endParaRPr>
          </a:p>
        </p:txBody>
      </p:sp>
    </p:spTree>
    <p:extLst>
      <p:ext uri="{BB962C8B-B14F-4D97-AF65-F5344CB8AC3E}">
        <p14:creationId xmlns:p14="http://schemas.microsoft.com/office/powerpoint/2010/main" val="1592622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12</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144" y="273278"/>
            <a:ext cx="7401942" cy="6311444"/>
          </a:xfrm>
          <a:prstGeom prst="rect">
            <a:avLst/>
          </a:prstGeom>
          <a:effectLst>
            <a:softEdge rad="127000"/>
          </a:effectLst>
        </p:spPr>
      </p:pic>
      <p:sp>
        <p:nvSpPr>
          <p:cNvPr id="3" name="Rectangle 2"/>
          <p:cNvSpPr/>
          <p:nvPr/>
        </p:nvSpPr>
        <p:spPr>
          <a:xfrm>
            <a:off x="5336014" y="3386891"/>
            <a:ext cx="1519968" cy="461665"/>
          </a:xfrm>
          <a:prstGeom prst="rect">
            <a:avLst/>
          </a:prstGeom>
        </p:spPr>
        <p:txBody>
          <a:bodyPr wrap="none">
            <a:spAutoFit/>
          </a:bodyPr>
          <a:lstStyle/>
          <a:p>
            <a:r>
              <a:rPr lang="fr-FR" sz="2400" b="1" dirty="0">
                <a:solidFill>
                  <a:srgbClr val="FFFF00"/>
                </a:solidFill>
              </a:rPr>
              <a:t>La </a:t>
            </a:r>
            <a:r>
              <a:rPr lang="fr-FR" sz="2400" b="1" dirty="0" err="1">
                <a:solidFill>
                  <a:srgbClr val="FFFF00"/>
                </a:solidFill>
              </a:rPr>
              <a:t>Cornille</a:t>
            </a:r>
            <a:endParaRPr lang="fr-FR" sz="2400" b="1" dirty="0">
              <a:solidFill>
                <a:srgbClr val="FFFF00"/>
              </a:solidFill>
            </a:endParaRPr>
          </a:p>
        </p:txBody>
      </p:sp>
    </p:spTree>
    <p:extLst>
      <p:ext uri="{BB962C8B-B14F-4D97-AF65-F5344CB8AC3E}">
        <p14:creationId xmlns:p14="http://schemas.microsoft.com/office/powerpoint/2010/main" val="2414509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13</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740" b="9876"/>
          <a:stretch/>
        </p:blipFill>
        <p:spPr>
          <a:xfrm>
            <a:off x="1557866" y="327780"/>
            <a:ext cx="9076267" cy="6180667"/>
          </a:xfrm>
          <a:prstGeom prst="rect">
            <a:avLst/>
          </a:prstGeom>
          <a:effectLst>
            <a:softEdge rad="127000"/>
          </a:effectLst>
        </p:spPr>
      </p:pic>
      <p:sp>
        <p:nvSpPr>
          <p:cNvPr id="3" name="Rectangle 2"/>
          <p:cNvSpPr/>
          <p:nvPr/>
        </p:nvSpPr>
        <p:spPr>
          <a:xfrm>
            <a:off x="5159590" y="327780"/>
            <a:ext cx="1872820" cy="461665"/>
          </a:xfrm>
          <a:prstGeom prst="rect">
            <a:avLst/>
          </a:prstGeom>
        </p:spPr>
        <p:txBody>
          <a:bodyPr wrap="none">
            <a:spAutoFit/>
          </a:bodyPr>
          <a:lstStyle/>
          <a:p>
            <a:r>
              <a:rPr lang="fr-FR" sz="2400" b="1" dirty="0">
                <a:solidFill>
                  <a:srgbClr val="FFFF00"/>
                </a:solidFill>
              </a:rPr>
              <a:t>L’</a:t>
            </a:r>
            <a:r>
              <a:rPr lang="fr-FR" sz="2400" b="1" dirty="0" err="1">
                <a:solidFill>
                  <a:srgbClr val="FFFF00"/>
                </a:solidFill>
              </a:rPr>
              <a:t>Hipopoquin</a:t>
            </a:r>
            <a:endParaRPr lang="fr-FR" sz="2400" b="1" dirty="0">
              <a:solidFill>
                <a:srgbClr val="FFFF00"/>
              </a:solidFill>
            </a:endParaRPr>
          </a:p>
        </p:txBody>
      </p:sp>
    </p:spTree>
    <p:extLst>
      <p:ext uri="{BB962C8B-B14F-4D97-AF65-F5344CB8AC3E}">
        <p14:creationId xmlns:p14="http://schemas.microsoft.com/office/powerpoint/2010/main" val="3671913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14</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233080" y="287096"/>
            <a:ext cx="7725836" cy="6283808"/>
          </a:xfrm>
          <a:prstGeom prst="rect">
            <a:avLst/>
          </a:prstGeom>
          <a:effectLst>
            <a:softEdge rad="127000"/>
          </a:effectLst>
        </p:spPr>
      </p:pic>
      <p:sp>
        <p:nvSpPr>
          <p:cNvPr id="3" name="Rectangle 2"/>
          <p:cNvSpPr/>
          <p:nvPr/>
        </p:nvSpPr>
        <p:spPr>
          <a:xfrm>
            <a:off x="4874191" y="287096"/>
            <a:ext cx="2443618" cy="461665"/>
          </a:xfrm>
          <a:prstGeom prst="rect">
            <a:avLst/>
          </a:prstGeom>
        </p:spPr>
        <p:txBody>
          <a:bodyPr wrap="none">
            <a:spAutoFit/>
          </a:bodyPr>
          <a:lstStyle/>
          <a:p>
            <a:r>
              <a:rPr lang="fr-FR" sz="2400" b="1" dirty="0"/>
              <a:t>L’Oiseau-Marteau</a:t>
            </a:r>
          </a:p>
        </p:txBody>
      </p:sp>
    </p:spTree>
    <p:extLst>
      <p:ext uri="{BB962C8B-B14F-4D97-AF65-F5344CB8AC3E}">
        <p14:creationId xmlns:p14="http://schemas.microsoft.com/office/powerpoint/2010/main" val="8702013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15</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71231" y="319314"/>
            <a:ext cx="6849533" cy="6197600"/>
          </a:xfrm>
          <a:prstGeom prst="rect">
            <a:avLst/>
          </a:prstGeom>
          <a:effectLst>
            <a:softEdge rad="127000"/>
          </a:effectLst>
        </p:spPr>
      </p:pic>
      <p:sp>
        <p:nvSpPr>
          <p:cNvPr id="3" name="Rectangle 2"/>
          <p:cNvSpPr/>
          <p:nvPr/>
        </p:nvSpPr>
        <p:spPr>
          <a:xfrm>
            <a:off x="5269584" y="450334"/>
            <a:ext cx="1652825" cy="461665"/>
          </a:xfrm>
          <a:prstGeom prst="rect">
            <a:avLst/>
          </a:prstGeom>
        </p:spPr>
        <p:txBody>
          <a:bodyPr wrap="none">
            <a:spAutoFit/>
          </a:bodyPr>
          <a:lstStyle/>
          <a:p>
            <a:r>
              <a:rPr lang="fr-FR" sz="2400" b="1" dirty="0"/>
              <a:t>Le </a:t>
            </a:r>
            <a:r>
              <a:rPr lang="fr-FR" sz="2400" b="1" dirty="0" err="1"/>
              <a:t>Canarval</a:t>
            </a:r>
            <a:endParaRPr lang="fr-FR" sz="2400" b="1" dirty="0"/>
          </a:p>
        </p:txBody>
      </p:sp>
    </p:spTree>
    <p:extLst>
      <p:ext uri="{BB962C8B-B14F-4D97-AF65-F5344CB8AC3E}">
        <p14:creationId xmlns:p14="http://schemas.microsoft.com/office/powerpoint/2010/main" val="24222800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16</a:t>
            </a:fld>
            <a:endParaRPr lang="fr-FR" sz="1600" b="1" dirty="0">
              <a:solidFill>
                <a:srgbClr val="FF0000"/>
              </a:solidFill>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55600" y="238539"/>
            <a:ext cx="11531600" cy="6345615"/>
          </a:xfrm>
          <a:prstGeom prst="rect">
            <a:avLst/>
          </a:prstGeom>
          <a:effectLst>
            <a:softEdge rad="127000"/>
          </a:effectLst>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685064" y="3149519"/>
            <a:ext cx="6821868" cy="3139321"/>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C’était</a:t>
            </a: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Animaux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6021320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430</Words>
  <Application>Microsoft Office PowerPoint</Application>
  <PresentationFormat>Grand écran</PresentationFormat>
  <Paragraphs>84</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2019-08-24T18:07:10Z</dcterms:created>
  <dcterms:modified xsi:type="dcterms:W3CDTF">2019-08-25T09:37:28Z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