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EgVsSKHtXJrVLF6L/x9GQ==" hashData="/lblo7NVSmzfCd1oZlbVaTya1XCF3IQ2DAHNDfjzQwo6Rm1tppdbmWLiOTqE3Z/nv7ingeRwTOUJQZoEVcjYo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46F489-EB95-4C36-AE87-5339703D0E53}" type="datetimeFigureOut">
              <a:rPr lang="fr-FR" smtClean="0"/>
              <a:t>25/08/2019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D7FEE37-EBF6-49C6-ACD0-42A4DE757A42}" type="slidenum">
              <a:rPr lang="fr-FR" smtClean="0"/>
              <a:t>‹N°›</a:t>
            </a:fld>
            <a:endParaRPr lang="fr-FR"/>
          </a:p>
        </p:txBody>
      </p:sp>
    </p:spTree>
    <p:extLst>
      <p:ext uri="{BB962C8B-B14F-4D97-AF65-F5344CB8AC3E}">
        <p14:creationId xmlns:p14="http://schemas.microsoft.com/office/powerpoint/2010/main" val="2258168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a:t>
            </a:fld>
            <a:endParaRPr lang="fr-FR"/>
          </a:p>
        </p:txBody>
      </p:sp>
    </p:spTree>
    <p:extLst>
      <p:ext uri="{BB962C8B-B14F-4D97-AF65-F5344CB8AC3E}">
        <p14:creationId xmlns:p14="http://schemas.microsoft.com/office/powerpoint/2010/main" val="1055342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2</a:t>
            </a:fld>
            <a:endParaRPr lang="fr-FR"/>
          </a:p>
        </p:txBody>
      </p:sp>
    </p:spTree>
    <p:extLst>
      <p:ext uri="{BB962C8B-B14F-4D97-AF65-F5344CB8AC3E}">
        <p14:creationId xmlns:p14="http://schemas.microsoft.com/office/powerpoint/2010/main" val="3095263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3</a:t>
            </a:fld>
            <a:endParaRPr lang="fr-FR"/>
          </a:p>
        </p:txBody>
      </p:sp>
    </p:spTree>
    <p:extLst>
      <p:ext uri="{BB962C8B-B14F-4D97-AF65-F5344CB8AC3E}">
        <p14:creationId xmlns:p14="http://schemas.microsoft.com/office/powerpoint/2010/main" val="984425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4</a:t>
            </a:fld>
            <a:endParaRPr lang="fr-FR"/>
          </a:p>
        </p:txBody>
      </p:sp>
    </p:spTree>
    <p:extLst>
      <p:ext uri="{BB962C8B-B14F-4D97-AF65-F5344CB8AC3E}">
        <p14:creationId xmlns:p14="http://schemas.microsoft.com/office/powerpoint/2010/main" val="34903417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5</a:t>
            </a:fld>
            <a:endParaRPr lang="fr-FR"/>
          </a:p>
        </p:txBody>
      </p:sp>
    </p:spTree>
    <p:extLst>
      <p:ext uri="{BB962C8B-B14F-4D97-AF65-F5344CB8AC3E}">
        <p14:creationId xmlns:p14="http://schemas.microsoft.com/office/powerpoint/2010/main" val="1757663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6</a:t>
            </a:fld>
            <a:endParaRPr lang="fr-FR"/>
          </a:p>
        </p:txBody>
      </p:sp>
    </p:spTree>
    <p:extLst>
      <p:ext uri="{BB962C8B-B14F-4D97-AF65-F5344CB8AC3E}">
        <p14:creationId xmlns:p14="http://schemas.microsoft.com/office/powerpoint/2010/main" val="16005847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7</a:t>
            </a:fld>
            <a:endParaRPr lang="fr-FR"/>
          </a:p>
        </p:txBody>
      </p:sp>
    </p:spTree>
    <p:extLst>
      <p:ext uri="{BB962C8B-B14F-4D97-AF65-F5344CB8AC3E}">
        <p14:creationId xmlns:p14="http://schemas.microsoft.com/office/powerpoint/2010/main" val="142594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8</a:t>
            </a:fld>
            <a:endParaRPr lang="fr-FR"/>
          </a:p>
        </p:txBody>
      </p:sp>
    </p:spTree>
    <p:extLst>
      <p:ext uri="{BB962C8B-B14F-4D97-AF65-F5344CB8AC3E}">
        <p14:creationId xmlns:p14="http://schemas.microsoft.com/office/powerpoint/2010/main" val="6678037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9</a:t>
            </a:fld>
            <a:endParaRPr lang="fr-FR"/>
          </a:p>
        </p:txBody>
      </p:sp>
    </p:spTree>
    <p:extLst>
      <p:ext uri="{BB962C8B-B14F-4D97-AF65-F5344CB8AC3E}">
        <p14:creationId xmlns:p14="http://schemas.microsoft.com/office/powerpoint/2010/main" val="2761360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10</a:t>
            </a:fld>
            <a:endParaRPr lang="fr-FR"/>
          </a:p>
        </p:txBody>
      </p:sp>
    </p:spTree>
    <p:extLst>
      <p:ext uri="{BB962C8B-B14F-4D97-AF65-F5344CB8AC3E}">
        <p14:creationId xmlns:p14="http://schemas.microsoft.com/office/powerpoint/2010/main" val="17251706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11</a:t>
            </a:fld>
            <a:endParaRPr lang="fr-FR"/>
          </a:p>
        </p:txBody>
      </p:sp>
    </p:spTree>
    <p:extLst>
      <p:ext uri="{BB962C8B-B14F-4D97-AF65-F5344CB8AC3E}">
        <p14:creationId xmlns:p14="http://schemas.microsoft.com/office/powerpoint/2010/main" val="21025014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12</a:t>
            </a:fld>
            <a:endParaRPr lang="fr-FR"/>
          </a:p>
        </p:txBody>
      </p:sp>
    </p:spTree>
    <p:extLst>
      <p:ext uri="{BB962C8B-B14F-4D97-AF65-F5344CB8AC3E}">
        <p14:creationId xmlns:p14="http://schemas.microsoft.com/office/powerpoint/2010/main" val="1723776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13</a:t>
            </a:fld>
            <a:endParaRPr lang="fr-FR"/>
          </a:p>
        </p:txBody>
      </p:sp>
    </p:spTree>
    <p:extLst>
      <p:ext uri="{BB962C8B-B14F-4D97-AF65-F5344CB8AC3E}">
        <p14:creationId xmlns:p14="http://schemas.microsoft.com/office/powerpoint/2010/main" val="20884188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14</a:t>
            </a:fld>
            <a:endParaRPr lang="fr-FR"/>
          </a:p>
        </p:txBody>
      </p:sp>
    </p:spTree>
    <p:extLst>
      <p:ext uri="{BB962C8B-B14F-4D97-AF65-F5344CB8AC3E}">
        <p14:creationId xmlns:p14="http://schemas.microsoft.com/office/powerpoint/2010/main" val="35812092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15</a:t>
            </a:fld>
            <a:endParaRPr lang="fr-FR"/>
          </a:p>
        </p:txBody>
      </p:sp>
    </p:spTree>
    <p:extLst>
      <p:ext uri="{BB962C8B-B14F-4D97-AF65-F5344CB8AC3E}">
        <p14:creationId xmlns:p14="http://schemas.microsoft.com/office/powerpoint/2010/main" val="1798869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D7FEE37-EBF6-49C6-ACD0-42A4DE757A42}" type="slidenum">
              <a:rPr lang="fr-FR" smtClean="0"/>
              <a:t>16</a:t>
            </a:fld>
            <a:endParaRPr lang="fr-FR"/>
          </a:p>
        </p:txBody>
      </p:sp>
    </p:spTree>
    <p:extLst>
      <p:ext uri="{BB962C8B-B14F-4D97-AF65-F5344CB8AC3E}">
        <p14:creationId xmlns:p14="http://schemas.microsoft.com/office/powerpoint/2010/main" val="3661407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F8465DC-B7A0-4AFF-A7EC-BEABA0736A13}"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671109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33004C-A1BF-4A4E-9E17-0BE1951589CD}"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1742697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A5B2A60-52DF-42E7-9AD7-43EBC2106628}"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7872171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4D1A43-982E-47F8-8F41-2D6215051E22}"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41638325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1A08840-7BBE-4E6F-AA9A-DD8C58C84161}" type="datetime1">
              <a:rPr lang="fr-FR" smtClean="0"/>
              <a:t>25/08/2019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5927951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65DB565-476C-4621-A90E-EE19F9A2260B}" type="datetime1">
              <a:rPr lang="fr-FR" smtClean="0"/>
              <a:t>25/08/2019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2034653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90AD85D-FA25-4002-8711-74B4BE5A0E14}" type="datetime1">
              <a:rPr lang="fr-FR" smtClean="0"/>
              <a:t>25/08/2019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7409032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EF61BB2-4A18-4C29-8004-84F2C60A3B03}"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6657483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72D75C62-3FAF-4CBE-BF7E-B7219CA8A6C1}" type="datetime1">
              <a:rPr lang="fr-FR" smtClean="0"/>
              <a:t>25/08/2019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3461392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10A823D-D8C3-4D87-932C-E7EEEFD80654}"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10006249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8FCC3BA-35E6-4B24-A2A5-203BAB8C504C}" type="datetime1">
              <a:rPr lang="fr-FR" smtClean="0"/>
              <a:t>25/08/2019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E798BAFB-3B19-4ABD-BB15-78D029B6EB51}" type="slidenum">
              <a:rPr lang="fr-FR" smtClean="0"/>
              <a:t>‹N°›</a:t>
            </a:fld>
            <a:endParaRPr lang="fr-FR"/>
          </a:p>
        </p:txBody>
      </p:sp>
    </p:spTree>
    <p:extLst>
      <p:ext uri="{BB962C8B-B14F-4D97-AF65-F5344CB8AC3E}">
        <p14:creationId xmlns:p14="http://schemas.microsoft.com/office/powerpoint/2010/main" val="2510253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40000"/>
                <a:lumOff val="60000"/>
              </a:schemeClr>
            </a:gs>
            <a:gs pos="26000">
              <a:schemeClr val="accent2">
                <a:lumMod val="95000"/>
                <a:lumOff val="5000"/>
              </a:schemeClr>
            </a:gs>
            <a:gs pos="100000">
              <a:schemeClr val="accent2">
                <a:lumMod val="6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06E75DA-B4F4-4F82-89DF-796CF36C29E5}" type="datetime1">
              <a:rPr lang="fr-FR" smtClean="0"/>
              <a:t>25/08/2019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98BAFB-3B19-4ABD-BB15-78D029B6EB51}" type="slidenum">
              <a:rPr lang="fr-FR" smtClean="0"/>
              <a:t>‹N°›</a:t>
            </a:fld>
            <a:endParaRPr lang="fr-FR"/>
          </a:p>
        </p:txBody>
      </p:sp>
    </p:spTree>
    <p:extLst>
      <p:ext uri="{BB962C8B-B14F-4D97-AF65-F5344CB8AC3E}">
        <p14:creationId xmlns:p14="http://schemas.microsoft.com/office/powerpoint/2010/main" val="317602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a:t>
            </a:fld>
            <a:endParaRPr lang="fr-FR" sz="1600" b="1" dirty="0">
              <a:solidFill>
                <a:srgbClr val="FF0000"/>
              </a:solidFill>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28684" y="255757"/>
            <a:ext cx="11534632" cy="6346486"/>
          </a:xfrm>
          <a:prstGeom prst="rect">
            <a:avLst/>
          </a:prstGeom>
        </p:spPr>
      </p:pic>
      <p:pic>
        <p:nvPicPr>
          <p:cNvPr id="11" name="Image 1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598088" y="2995480"/>
            <a:ext cx="6821868" cy="3139321"/>
          </a:xfrm>
          <a:prstGeom prst="rect">
            <a:avLst/>
          </a:prstGeom>
          <a:noFill/>
        </p:spPr>
        <p:txBody>
          <a:bodyPr wrap="none" lIns="91440" tIns="45720" rIns="91440" bIns="45720">
            <a:spAutoFit/>
          </a:bodyPr>
          <a:lstStyle/>
          <a:p>
            <a:pPr algn="ctr"/>
            <a:r>
              <a:rPr lang="fr-FR" sz="6600" b="1" spc="50" dirty="0">
                <a:ln w="0">
                  <a:solidFill>
                    <a:srgbClr val="FF0000"/>
                  </a:solidFill>
                </a:ln>
                <a:solidFill>
                  <a:schemeClr val="bg2"/>
                </a:solidFill>
                <a:effectLst>
                  <a:innerShdw blurRad="63500" dist="50800" dir="13500000">
                    <a:srgbClr val="000000">
                      <a:alpha val="50000"/>
                    </a:srgbClr>
                  </a:innerShdw>
                </a:effectLst>
              </a:rPr>
              <a:t>A</a:t>
            </a:r>
            <a:r>
              <a:rPr lang="fr-FR" sz="6600" b="1" spc="50" dirty="0" smtClean="0">
                <a:ln w="0">
                  <a:solidFill>
                    <a:srgbClr val="FF0000"/>
                  </a:solidFill>
                </a:ln>
                <a:solidFill>
                  <a:schemeClr val="bg2"/>
                </a:solidFill>
                <a:effectLst>
                  <a:innerShdw blurRad="63500" dist="50800" dir="13500000">
                    <a:srgbClr val="000000">
                      <a:alpha val="50000"/>
                    </a:srgbClr>
                  </a:innerShdw>
                </a:effectLst>
              </a:rPr>
              <a:t>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N°1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8799697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HappyMelonDay11_001.wav"/>
          </p:stSnd>
        </p:sndAc>
      </p:transition>
    </mc:Choice>
    <mc:Fallback>
      <p:transition spd="slow" advTm="12000">
        <p:fade/>
        <p:sndAc>
          <p:stSnd loop="1">
            <p:snd r:embed="rId3" name="HappyMelonDay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8000" b="1" dirty="0" smtClean="0">
                <a:solidFill>
                  <a:srgbClr val="FFFF00"/>
                </a:solidFill>
              </a:rPr>
              <a:t>Un </a:t>
            </a:r>
            <a:r>
              <a:rPr lang="fr-FR" sz="8000" b="1" dirty="0">
                <a:solidFill>
                  <a:srgbClr val="FFFF00"/>
                </a:solidFill>
              </a:rPr>
              <a:t>artiste crée des photos d’animaux hybrides et c’est très dérangeant !</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2</a:t>
            </a:fld>
            <a:endParaRPr lang="fr-FR" sz="1600" b="1" dirty="0">
              <a:solidFill>
                <a:srgbClr val="FF0000"/>
              </a:solidFill>
            </a:endParaRPr>
          </a:p>
        </p:txBody>
      </p:sp>
    </p:spTree>
    <p:extLst>
      <p:ext uri="{BB962C8B-B14F-4D97-AF65-F5344CB8AC3E}">
        <p14:creationId xmlns:p14="http://schemas.microsoft.com/office/powerpoint/2010/main" val="20201304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Quoi de plus mignon qu’un petit écureuil à la queue touffu ou qu’un renard tout roux? Peut être un mélange entre ces deux animaux. C’est exactement ce que propose cet artiste. Sur sa page Instagram, le norvégien Arne Olav </a:t>
            </a:r>
            <a:r>
              <a:rPr lang="fr-FR" sz="3200" b="1" dirty="0" err="1">
                <a:solidFill>
                  <a:srgbClr val="FFFF00"/>
                </a:solidFill>
              </a:rPr>
              <a:t>Gurvin</a:t>
            </a:r>
            <a:r>
              <a:rPr lang="fr-FR" sz="3200" b="1" dirty="0">
                <a:solidFill>
                  <a:srgbClr val="FFFF00"/>
                </a:solidFill>
              </a:rPr>
              <a:t> </a:t>
            </a:r>
            <a:r>
              <a:rPr lang="fr-FR" sz="3200" b="1" dirty="0" err="1">
                <a:solidFill>
                  <a:srgbClr val="FFFF00"/>
                </a:solidFill>
              </a:rPr>
              <a:t>Fredriksen</a:t>
            </a:r>
            <a:r>
              <a:rPr lang="fr-FR" sz="3200" b="1" dirty="0">
                <a:solidFill>
                  <a:srgbClr val="FFFF00"/>
                </a:solidFill>
              </a:rPr>
              <a:t> propose des montages de photos d’animaux quelque peu dérangeants, mais terriblement mignons. En effet, il s’amuse à créer un mélange entre deux animaux qui n’ont rien à voir, que ce soit un cheval et une poule ou un orque et un manchot. Cet artiste norvégien invente ainsi de nouvelles espèces, et certaines sont si mignonnes qu’on aimerait bien les voir devenir réalité! Depuis 2012, il a crée plus de 48 nouvelles espèces d’animaux hybrides!</a:t>
            </a: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3</a:t>
            </a:fld>
            <a:endParaRPr lang="fr-FR" sz="1600" b="1" dirty="0">
              <a:solidFill>
                <a:srgbClr val="FF0000"/>
              </a:solidFill>
            </a:endParaRPr>
          </a:p>
        </p:txBody>
      </p:sp>
    </p:spTree>
    <p:extLst>
      <p:ext uri="{BB962C8B-B14F-4D97-AF65-F5344CB8AC3E}">
        <p14:creationId xmlns:p14="http://schemas.microsoft.com/office/powerpoint/2010/main" val="3518188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4</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28730" y="265042"/>
            <a:ext cx="6331227" cy="6331227"/>
          </a:xfrm>
          <a:prstGeom prst="rect">
            <a:avLst/>
          </a:prstGeom>
          <a:effectLst>
            <a:softEdge rad="127000"/>
          </a:effectLst>
        </p:spPr>
      </p:pic>
      <p:sp>
        <p:nvSpPr>
          <p:cNvPr id="3" name="Rectangle 2"/>
          <p:cNvSpPr/>
          <p:nvPr/>
        </p:nvSpPr>
        <p:spPr>
          <a:xfrm>
            <a:off x="5126728" y="3429000"/>
            <a:ext cx="1938544" cy="461665"/>
          </a:xfrm>
          <a:prstGeom prst="rect">
            <a:avLst/>
          </a:prstGeom>
        </p:spPr>
        <p:txBody>
          <a:bodyPr wrap="none">
            <a:spAutoFit/>
          </a:bodyPr>
          <a:lstStyle/>
          <a:p>
            <a:r>
              <a:rPr lang="fr-FR" sz="2400" b="1" dirty="0"/>
              <a:t>Le Chat-Poule</a:t>
            </a:r>
          </a:p>
        </p:txBody>
      </p:sp>
    </p:spTree>
    <p:extLst>
      <p:ext uri="{BB962C8B-B14F-4D97-AF65-F5344CB8AC3E}">
        <p14:creationId xmlns:p14="http://schemas.microsoft.com/office/powerpoint/2010/main" val="29640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5</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9366" r="-146"/>
          <a:stretch/>
        </p:blipFill>
        <p:spPr>
          <a:xfrm>
            <a:off x="1491554" y="310325"/>
            <a:ext cx="9208887" cy="6237349"/>
          </a:xfrm>
          <a:prstGeom prst="rect">
            <a:avLst/>
          </a:prstGeom>
          <a:effectLst>
            <a:softEdge rad="127000"/>
          </a:effectLst>
        </p:spPr>
      </p:pic>
      <p:sp>
        <p:nvSpPr>
          <p:cNvPr id="3" name="Rectangle 2"/>
          <p:cNvSpPr/>
          <p:nvPr/>
        </p:nvSpPr>
        <p:spPr>
          <a:xfrm>
            <a:off x="5260159" y="464435"/>
            <a:ext cx="1671676" cy="461665"/>
          </a:xfrm>
          <a:prstGeom prst="rect">
            <a:avLst/>
          </a:prstGeom>
        </p:spPr>
        <p:txBody>
          <a:bodyPr wrap="none">
            <a:spAutoFit/>
          </a:bodyPr>
          <a:lstStyle/>
          <a:p>
            <a:r>
              <a:rPr lang="fr-FR" sz="2400" b="1" dirty="0"/>
              <a:t>Le </a:t>
            </a:r>
            <a:r>
              <a:rPr lang="fr-FR" sz="2400" b="1" dirty="0" err="1"/>
              <a:t>Gorinard</a:t>
            </a:r>
            <a:endParaRPr lang="fr-FR" sz="2400" b="1" dirty="0"/>
          </a:p>
        </p:txBody>
      </p:sp>
    </p:spTree>
    <p:extLst>
      <p:ext uri="{BB962C8B-B14F-4D97-AF65-F5344CB8AC3E}">
        <p14:creationId xmlns:p14="http://schemas.microsoft.com/office/powerpoint/2010/main" val="2033800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6</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4991" y="288235"/>
            <a:ext cx="6241774" cy="6241774"/>
          </a:xfrm>
          <a:prstGeom prst="rect">
            <a:avLst/>
          </a:prstGeom>
          <a:effectLst>
            <a:softEdge rad="127000"/>
          </a:effectLst>
        </p:spPr>
      </p:pic>
      <p:sp>
        <p:nvSpPr>
          <p:cNvPr id="3" name="Rectangle 2"/>
          <p:cNvSpPr/>
          <p:nvPr/>
        </p:nvSpPr>
        <p:spPr>
          <a:xfrm>
            <a:off x="5252500" y="610210"/>
            <a:ext cx="1726755" cy="461665"/>
          </a:xfrm>
          <a:prstGeom prst="rect">
            <a:avLst/>
          </a:prstGeom>
        </p:spPr>
        <p:txBody>
          <a:bodyPr wrap="none">
            <a:spAutoFit/>
          </a:bodyPr>
          <a:lstStyle/>
          <a:p>
            <a:r>
              <a:rPr lang="fr-FR" sz="2400" b="1" dirty="0"/>
              <a:t>Le </a:t>
            </a:r>
            <a:r>
              <a:rPr lang="fr-FR" sz="2400" b="1" dirty="0" err="1"/>
              <a:t>Lapiseau</a:t>
            </a:r>
            <a:r>
              <a:rPr lang="fr-FR" sz="2400" b="1" dirty="0"/>
              <a:t> </a:t>
            </a:r>
          </a:p>
        </p:txBody>
      </p:sp>
    </p:spTree>
    <p:extLst>
      <p:ext uri="{BB962C8B-B14F-4D97-AF65-F5344CB8AC3E}">
        <p14:creationId xmlns:p14="http://schemas.microsoft.com/office/powerpoint/2010/main" val="30416722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7</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 b="9952"/>
          <a:stretch/>
        </p:blipFill>
        <p:spPr>
          <a:xfrm>
            <a:off x="1751495" y="295347"/>
            <a:ext cx="8689009" cy="6267306"/>
          </a:xfrm>
          <a:prstGeom prst="rect">
            <a:avLst/>
          </a:prstGeom>
          <a:effectLst>
            <a:softEdge rad="127000"/>
          </a:effectLst>
        </p:spPr>
      </p:pic>
      <p:sp>
        <p:nvSpPr>
          <p:cNvPr id="3" name="Rectangle 2"/>
          <p:cNvSpPr/>
          <p:nvPr/>
        </p:nvSpPr>
        <p:spPr>
          <a:xfrm>
            <a:off x="2600606" y="1784811"/>
            <a:ext cx="1773947" cy="461665"/>
          </a:xfrm>
          <a:prstGeom prst="rect">
            <a:avLst/>
          </a:prstGeom>
        </p:spPr>
        <p:txBody>
          <a:bodyPr wrap="none">
            <a:spAutoFit/>
          </a:bodyPr>
          <a:lstStyle/>
          <a:p>
            <a:r>
              <a:rPr lang="fr-FR" sz="2400" b="1" dirty="0"/>
              <a:t>Le </a:t>
            </a:r>
            <a:r>
              <a:rPr lang="fr-FR" sz="2400" b="1" dirty="0" err="1"/>
              <a:t>Chapanzé</a:t>
            </a:r>
            <a:endParaRPr lang="fr-FR" sz="2400" b="1" dirty="0"/>
          </a:p>
        </p:txBody>
      </p:sp>
    </p:spTree>
    <p:extLst>
      <p:ext uri="{BB962C8B-B14F-4D97-AF65-F5344CB8AC3E}">
        <p14:creationId xmlns:p14="http://schemas.microsoft.com/office/powerpoint/2010/main" val="40722179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8</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03443" y="299818"/>
            <a:ext cx="6758609" cy="6283003"/>
          </a:xfrm>
          <a:prstGeom prst="rect">
            <a:avLst/>
          </a:prstGeom>
          <a:effectLst>
            <a:softEdge rad="127000"/>
          </a:effectLst>
        </p:spPr>
      </p:pic>
      <p:sp>
        <p:nvSpPr>
          <p:cNvPr id="3" name="Rectangle 2"/>
          <p:cNvSpPr/>
          <p:nvPr/>
        </p:nvSpPr>
        <p:spPr>
          <a:xfrm>
            <a:off x="6797412" y="911951"/>
            <a:ext cx="2106667" cy="461665"/>
          </a:xfrm>
          <a:prstGeom prst="rect">
            <a:avLst/>
          </a:prstGeom>
        </p:spPr>
        <p:txBody>
          <a:bodyPr wrap="none">
            <a:spAutoFit/>
          </a:bodyPr>
          <a:lstStyle/>
          <a:p>
            <a:r>
              <a:rPr lang="fr-FR" sz="2400" b="1" dirty="0"/>
              <a:t>L’Oiseau-</a:t>
            </a:r>
            <a:r>
              <a:rPr lang="fr-FR" sz="2400" b="1" dirty="0" err="1"/>
              <a:t>Gazell</a:t>
            </a:r>
            <a:endParaRPr lang="fr-FR" sz="2400" b="1" dirty="0"/>
          </a:p>
        </p:txBody>
      </p:sp>
    </p:spTree>
    <p:extLst>
      <p:ext uri="{BB962C8B-B14F-4D97-AF65-F5344CB8AC3E}">
        <p14:creationId xmlns:p14="http://schemas.microsoft.com/office/powerpoint/2010/main" val="32964854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9</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41323" y="291436"/>
            <a:ext cx="6909353" cy="6275128"/>
          </a:xfrm>
          <a:prstGeom prst="rect">
            <a:avLst/>
          </a:prstGeom>
          <a:effectLst>
            <a:softEdge rad="127000"/>
          </a:effectLst>
        </p:spPr>
      </p:pic>
      <p:sp>
        <p:nvSpPr>
          <p:cNvPr id="3" name="Rectangle 2"/>
          <p:cNvSpPr/>
          <p:nvPr/>
        </p:nvSpPr>
        <p:spPr>
          <a:xfrm>
            <a:off x="5182414" y="425768"/>
            <a:ext cx="1827167" cy="461665"/>
          </a:xfrm>
          <a:prstGeom prst="rect">
            <a:avLst/>
          </a:prstGeom>
        </p:spPr>
        <p:txBody>
          <a:bodyPr wrap="none">
            <a:spAutoFit/>
          </a:bodyPr>
          <a:lstStyle/>
          <a:p>
            <a:r>
              <a:rPr lang="fr-FR" sz="2400" b="1" dirty="0"/>
              <a:t>Le </a:t>
            </a:r>
            <a:r>
              <a:rPr lang="fr-FR" sz="2400" b="1" dirty="0" err="1"/>
              <a:t>Bullmorse</a:t>
            </a:r>
            <a:endParaRPr lang="fr-FR" sz="2400" b="1" dirty="0"/>
          </a:p>
        </p:txBody>
      </p:sp>
    </p:spTree>
    <p:extLst>
      <p:ext uri="{BB962C8B-B14F-4D97-AF65-F5344CB8AC3E}">
        <p14:creationId xmlns:p14="http://schemas.microsoft.com/office/powerpoint/2010/main" val="23310151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10</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71969" y="313792"/>
            <a:ext cx="6848061" cy="6208643"/>
          </a:xfrm>
          <a:prstGeom prst="rect">
            <a:avLst/>
          </a:prstGeom>
          <a:effectLst>
            <a:softEdge rad="127000"/>
          </a:effectLst>
        </p:spPr>
      </p:pic>
      <p:sp>
        <p:nvSpPr>
          <p:cNvPr id="3" name="Rectangle 2"/>
          <p:cNvSpPr/>
          <p:nvPr/>
        </p:nvSpPr>
        <p:spPr>
          <a:xfrm>
            <a:off x="4878006" y="461377"/>
            <a:ext cx="2435988" cy="461665"/>
          </a:xfrm>
          <a:prstGeom prst="rect">
            <a:avLst/>
          </a:prstGeom>
        </p:spPr>
        <p:txBody>
          <a:bodyPr wrap="none">
            <a:spAutoFit/>
          </a:bodyPr>
          <a:lstStyle/>
          <a:p>
            <a:r>
              <a:rPr lang="fr-FR" sz="2400" b="1" dirty="0"/>
              <a:t>La Gazelle-Oiseau</a:t>
            </a:r>
          </a:p>
        </p:txBody>
      </p:sp>
    </p:spTree>
    <p:extLst>
      <p:ext uri="{BB962C8B-B14F-4D97-AF65-F5344CB8AC3E}">
        <p14:creationId xmlns:p14="http://schemas.microsoft.com/office/powerpoint/2010/main" val="10882680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11</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21449" r="-48"/>
          <a:stretch/>
        </p:blipFill>
        <p:spPr>
          <a:xfrm>
            <a:off x="2112556" y="301487"/>
            <a:ext cx="7966887" cy="6255026"/>
          </a:xfrm>
          <a:prstGeom prst="rect">
            <a:avLst/>
          </a:prstGeom>
          <a:effectLst>
            <a:softEdge rad="127000"/>
          </a:effectLst>
        </p:spPr>
      </p:pic>
      <p:sp>
        <p:nvSpPr>
          <p:cNvPr id="3" name="Rectangle 2"/>
          <p:cNvSpPr/>
          <p:nvPr/>
        </p:nvSpPr>
        <p:spPr>
          <a:xfrm>
            <a:off x="5069084" y="461377"/>
            <a:ext cx="2053832" cy="461665"/>
          </a:xfrm>
          <a:prstGeom prst="rect">
            <a:avLst/>
          </a:prstGeom>
        </p:spPr>
        <p:txBody>
          <a:bodyPr wrap="none">
            <a:spAutoFit/>
          </a:bodyPr>
          <a:lstStyle/>
          <a:p>
            <a:r>
              <a:rPr lang="fr-FR" sz="2400" b="1" dirty="0">
                <a:solidFill>
                  <a:srgbClr val="FFC000"/>
                </a:solidFill>
              </a:rPr>
              <a:t>Le </a:t>
            </a:r>
            <a:r>
              <a:rPr lang="fr-FR" sz="2400" b="1" dirty="0" err="1">
                <a:solidFill>
                  <a:srgbClr val="FFC000"/>
                </a:solidFill>
              </a:rPr>
              <a:t>Renécureuil</a:t>
            </a:r>
            <a:endParaRPr lang="fr-FR" sz="2400" b="1" dirty="0">
              <a:solidFill>
                <a:srgbClr val="FFC000"/>
              </a:solidFill>
            </a:endParaRPr>
          </a:p>
        </p:txBody>
      </p:sp>
    </p:spTree>
    <p:extLst>
      <p:ext uri="{BB962C8B-B14F-4D97-AF65-F5344CB8AC3E}">
        <p14:creationId xmlns:p14="http://schemas.microsoft.com/office/powerpoint/2010/main" val="1592622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12</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3352800" y="291548"/>
            <a:ext cx="5459896" cy="6294782"/>
          </a:xfrm>
          <a:prstGeom prst="rect">
            <a:avLst/>
          </a:prstGeom>
          <a:effectLst>
            <a:softEdge rad="127000"/>
          </a:effectLst>
        </p:spPr>
      </p:pic>
      <p:sp>
        <p:nvSpPr>
          <p:cNvPr id="3" name="Rectangle 2"/>
          <p:cNvSpPr/>
          <p:nvPr/>
        </p:nvSpPr>
        <p:spPr>
          <a:xfrm>
            <a:off x="5229320" y="461378"/>
            <a:ext cx="1733360" cy="461665"/>
          </a:xfrm>
          <a:prstGeom prst="rect">
            <a:avLst/>
          </a:prstGeom>
        </p:spPr>
        <p:txBody>
          <a:bodyPr wrap="none">
            <a:spAutoFit/>
          </a:bodyPr>
          <a:lstStyle/>
          <a:p>
            <a:r>
              <a:rPr lang="fr-FR" sz="2400" b="1" dirty="0"/>
              <a:t>Le </a:t>
            </a:r>
            <a:r>
              <a:rPr lang="fr-FR" sz="2400" b="1" dirty="0" err="1"/>
              <a:t>Chagouin</a:t>
            </a:r>
            <a:endParaRPr lang="fr-FR" sz="2400" b="1" dirty="0"/>
          </a:p>
        </p:txBody>
      </p:sp>
    </p:spTree>
    <p:extLst>
      <p:ext uri="{BB962C8B-B14F-4D97-AF65-F5344CB8AC3E}">
        <p14:creationId xmlns:p14="http://schemas.microsoft.com/office/powerpoint/2010/main" val="2414509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13</a:t>
            </a:fld>
            <a:endParaRPr lang="fr-FR" sz="16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6141" y="287212"/>
            <a:ext cx="5782085" cy="6259361"/>
          </a:xfrm>
          <a:prstGeom prst="rect">
            <a:avLst/>
          </a:prstGeom>
          <a:effectLst>
            <a:softEdge rad="127000"/>
          </a:effectLst>
        </p:spPr>
      </p:pic>
      <p:sp>
        <p:nvSpPr>
          <p:cNvPr id="3" name="Rectangle 2"/>
          <p:cNvSpPr/>
          <p:nvPr/>
        </p:nvSpPr>
        <p:spPr>
          <a:xfrm>
            <a:off x="6648172" y="607151"/>
            <a:ext cx="1420582" cy="461665"/>
          </a:xfrm>
          <a:prstGeom prst="rect">
            <a:avLst/>
          </a:prstGeom>
        </p:spPr>
        <p:txBody>
          <a:bodyPr wrap="none">
            <a:spAutoFit/>
          </a:bodyPr>
          <a:lstStyle/>
          <a:p>
            <a:r>
              <a:rPr lang="fr-FR" sz="2400" b="1" dirty="0"/>
              <a:t>Le </a:t>
            </a:r>
            <a:r>
              <a:rPr lang="fr-FR" sz="2400" b="1" dirty="0" err="1"/>
              <a:t>Carlille</a:t>
            </a:r>
            <a:endParaRPr lang="fr-FR" sz="2400" b="1" dirty="0"/>
          </a:p>
        </p:txBody>
      </p:sp>
    </p:spTree>
    <p:extLst>
      <p:ext uri="{BB962C8B-B14F-4D97-AF65-F5344CB8AC3E}">
        <p14:creationId xmlns:p14="http://schemas.microsoft.com/office/powerpoint/2010/main" val="36719135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14</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531" b="14589"/>
          <a:stretch/>
        </p:blipFill>
        <p:spPr>
          <a:xfrm>
            <a:off x="2409407" y="263438"/>
            <a:ext cx="7373181" cy="6331123"/>
          </a:xfrm>
          <a:prstGeom prst="rect">
            <a:avLst/>
          </a:prstGeom>
          <a:effectLst>
            <a:softEdge rad="127000"/>
          </a:effectLst>
        </p:spPr>
      </p:pic>
      <p:sp>
        <p:nvSpPr>
          <p:cNvPr id="3" name="Rectangle 2"/>
          <p:cNvSpPr/>
          <p:nvPr/>
        </p:nvSpPr>
        <p:spPr>
          <a:xfrm>
            <a:off x="5158079" y="421622"/>
            <a:ext cx="1875835" cy="461665"/>
          </a:xfrm>
          <a:prstGeom prst="rect">
            <a:avLst/>
          </a:prstGeom>
        </p:spPr>
        <p:txBody>
          <a:bodyPr wrap="none">
            <a:spAutoFit/>
          </a:bodyPr>
          <a:lstStyle/>
          <a:p>
            <a:r>
              <a:rPr lang="fr-FR" sz="2400" b="1" dirty="0"/>
              <a:t>Le </a:t>
            </a:r>
            <a:r>
              <a:rPr lang="fr-FR" sz="2400" b="1" dirty="0" err="1"/>
              <a:t>Carloiseau</a:t>
            </a:r>
            <a:endParaRPr lang="fr-FR" sz="2400" b="1" dirty="0"/>
          </a:p>
        </p:txBody>
      </p:sp>
    </p:spTree>
    <p:extLst>
      <p:ext uri="{BB962C8B-B14F-4D97-AF65-F5344CB8AC3E}">
        <p14:creationId xmlns:p14="http://schemas.microsoft.com/office/powerpoint/2010/main" val="8702013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200" y="159657"/>
            <a:ext cx="11785600" cy="6516914"/>
          </a:xfrm>
          <a:prstGeom prst="rect">
            <a:avLst/>
          </a:prstGeom>
          <a:gradFill>
            <a:gsLst>
              <a:gs pos="0">
                <a:schemeClr val="accent2">
                  <a:lumMod val="75000"/>
                </a:schemeClr>
              </a:gs>
              <a:gs pos="26000">
                <a:schemeClr val="accent2">
                  <a:lumMod val="95000"/>
                  <a:lumOff val="5000"/>
                </a:schemeClr>
              </a:gs>
              <a:gs pos="100000">
                <a:schemeClr val="accent2">
                  <a:lumMod val="60000"/>
                </a:schemeClr>
              </a:gs>
            </a:gsLst>
            <a:path path="rect">
              <a:fillToRect l="50000" t="50000" r="50000" b="50000"/>
            </a:path>
          </a:gradFill>
          <a:ln w="203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15</a:t>
            </a:fld>
            <a:endParaRPr lang="fr-FR" sz="16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667000" y="265042"/>
            <a:ext cx="6834810" cy="6294783"/>
          </a:xfrm>
          <a:prstGeom prst="rect">
            <a:avLst/>
          </a:prstGeom>
          <a:effectLst>
            <a:softEdge rad="127000"/>
          </a:effectLst>
        </p:spPr>
      </p:pic>
      <p:sp>
        <p:nvSpPr>
          <p:cNvPr id="3" name="Rectangle 2"/>
          <p:cNvSpPr/>
          <p:nvPr/>
        </p:nvSpPr>
        <p:spPr>
          <a:xfrm>
            <a:off x="5246675" y="434873"/>
            <a:ext cx="1675459" cy="461665"/>
          </a:xfrm>
          <a:prstGeom prst="rect">
            <a:avLst/>
          </a:prstGeom>
        </p:spPr>
        <p:txBody>
          <a:bodyPr wrap="none">
            <a:spAutoFit/>
          </a:bodyPr>
          <a:lstStyle/>
          <a:p>
            <a:r>
              <a:rPr lang="fr-FR" sz="2400" b="1" dirty="0"/>
              <a:t>Le </a:t>
            </a:r>
            <a:r>
              <a:rPr lang="fr-FR" sz="2400" b="1" dirty="0" err="1"/>
              <a:t>Lapchien</a:t>
            </a:r>
            <a:endParaRPr lang="fr-FR" sz="2400" b="1" dirty="0"/>
          </a:p>
        </p:txBody>
      </p:sp>
    </p:spTree>
    <p:extLst>
      <p:ext uri="{BB962C8B-B14F-4D97-AF65-F5344CB8AC3E}">
        <p14:creationId xmlns:p14="http://schemas.microsoft.com/office/powerpoint/2010/main" val="2422280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800" y="1621746"/>
            <a:ext cx="6041660" cy="4871126"/>
          </a:xfrm>
          <a:prstGeom prst="rect">
            <a:avLst/>
          </a:prstGeom>
        </p:spPr>
      </p:pic>
      <p:sp>
        <p:nvSpPr>
          <p:cNvPr id="5" name="Espace réservé de la date 4"/>
          <p:cNvSpPr>
            <a:spLocks noGrp="1"/>
          </p:cNvSpPr>
          <p:nvPr>
            <p:ph type="dt" sz="half" idx="10"/>
          </p:nvPr>
        </p:nvSpPr>
        <p:spPr>
          <a:xfrm>
            <a:off x="355600" y="6492873"/>
            <a:ext cx="2743200" cy="365125"/>
          </a:xfrm>
        </p:spPr>
        <p:txBody>
          <a:bodyPr/>
          <a:lstStyle/>
          <a:p>
            <a:fld id="{C292D133-7FC1-4850-93EF-DD2B81E6C444}" type="datetime1">
              <a:rPr lang="fr-FR" sz="1600" b="1" smtClean="0">
                <a:solidFill>
                  <a:srgbClr val="FF0000"/>
                </a:solidFill>
              </a:rPr>
              <a:t>25/08/2019</a:t>
            </a:fld>
            <a:endParaRPr lang="fr-FR" sz="1600" b="1" dirty="0">
              <a:solidFill>
                <a:srgbClr val="FF0000"/>
              </a:solidFill>
            </a:endParaRPr>
          </a:p>
        </p:txBody>
      </p:sp>
      <p:sp>
        <p:nvSpPr>
          <p:cNvPr id="6" name="Espace réservé du pied de page 5"/>
          <p:cNvSpPr>
            <a:spLocks noGrp="1"/>
          </p:cNvSpPr>
          <p:nvPr>
            <p:ph type="ftr" sz="quarter" idx="11"/>
          </p:nvPr>
        </p:nvSpPr>
        <p:spPr>
          <a:xfrm>
            <a:off x="3454398" y="6492875"/>
            <a:ext cx="5283201" cy="365125"/>
          </a:xfrm>
        </p:spPr>
        <p:txBody>
          <a:bodyPr/>
          <a:lstStyle/>
          <a:p>
            <a:r>
              <a:rPr lang="fr-FR" sz="1400" b="1" dirty="0" smtClean="0">
                <a:solidFill>
                  <a:srgbClr val="FF0000"/>
                </a:solidFill>
              </a:rPr>
              <a:t>PPS Lande 2019 je compose pour vous avec ma douce et fidèle amie</a:t>
            </a:r>
            <a:endParaRPr lang="fr-FR" sz="1400" b="1" dirty="0">
              <a:solidFill>
                <a:srgbClr val="FF0000"/>
              </a:solidFill>
            </a:endParaRPr>
          </a:p>
        </p:txBody>
      </p:sp>
      <p:sp>
        <p:nvSpPr>
          <p:cNvPr id="7" name="Espace réservé du numéro de diapositive 6"/>
          <p:cNvSpPr>
            <a:spLocks noGrp="1"/>
          </p:cNvSpPr>
          <p:nvPr>
            <p:ph type="sldNum" sz="quarter" idx="12"/>
          </p:nvPr>
        </p:nvSpPr>
        <p:spPr>
          <a:xfrm>
            <a:off x="8737599" y="6492874"/>
            <a:ext cx="2743200" cy="365125"/>
          </a:xfrm>
        </p:spPr>
        <p:txBody>
          <a:bodyPr/>
          <a:lstStyle/>
          <a:p>
            <a:fld id="{E798BAFB-3B19-4ABD-BB15-78D029B6EB51}" type="slidenum">
              <a:rPr lang="fr-FR" sz="1600" b="1" smtClean="0">
                <a:solidFill>
                  <a:srgbClr val="FF0000"/>
                </a:solidFill>
              </a:rPr>
              <a:t>16</a:t>
            </a:fld>
            <a:endParaRPr lang="fr-FR" sz="1600" b="1" dirty="0">
              <a:solidFill>
                <a:srgbClr val="FF0000"/>
              </a:solidFill>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23694" y="69813"/>
            <a:ext cx="11991871" cy="6718374"/>
          </a:xfrm>
          <a:prstGeom prst="rect">
            <a:avLst/>
          </a:prstGeom>
        </p:spPr>
      </p:pic>
      <p:pic>
        <p:nvPicPr>
          <p:cNvPr id="2" name="Image 1"/>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355600" y="238539"/>
            <a:ext cx="11531600" cy="6345615"/>
          </a:xfrm>
          <a:prstGeom prst="rect">
            <a:avLst/>
          </a:prstGeom>
          <a:effectLst>
            <a:softEdge rad="127000"/>
          </a:effectLst>
        </p:spPr>
      </p:pic>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98799" y="1804309"/>
            <a:ext cx="6041660" cy="4871126"/>
          </a:xfrm>
          <a:prstGeom prst="rect">
            <a:avLst/>
          </a:prstGeom>
        </p:spPr>
      </p:pic>
      <p:sp>
        <p:nvSpPr>
          <p:cNvPr id="10" name="Rectangle 9"/>
          <p:cNvSpPr/>
          <p:nvPr/>
        </p:nvSpPr>
        <p:spPr>
          <a:xfrm>
            <a:off x="2685064" y="3149519"/>
            <a:ext cx="6821868" cy="3139321"/>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C’était</a:t>
            </a: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Animaux </a:t>
            </a:r>
            <a:r>
              <a:rPr lang="fr-FR" sz="6600" b="1" spc="50" dirty="0">
                <a:ln w="0">
                  <a:solidFill>
                    <a:srgbClr val="FF0000"/>
                  </a:solidFill>
                </a:ln>
                <a:solidFill>
                  <a:schemeClr val="bg2"/>
                </a:solidFill>
                <a:effectLst>
                  <a:innerShdw blurRad="63500" dist="50800" dir="13500000">
                    <a:srgbClr val="000000">
                      <a:alpha val="50000"/>
                    </a:srgbClr>
                  </a:innerShdw>
                </a:effectLst>
              </a:rPr>
              <a:t>hybrides </a:t>
            </a:r>
            <a:endParaRPr lang="fr-FR" sz="6600" b="1" spc="50" dirty="0" smtClean="0">
              <a:ln w="0">
                <a:solidFill>
                  <a:srgbClr val="FF0000"/>
                </a:solidFill>
              </a:ln>
              <a:solidFill>
                <a:schemeClr val="bg2"/>
              </a:solidFill>
              <a:effectLst>
                <a:innerShdw blurRad="63500" dist="50800" dir="13500000">
                  <a:srgbClr val="000000">
                    <a:alpha val="50000"/>
                  </a:srgbClr>
                </a:innerShdw>
              </a:effectLst>
            </a:endParaRPr>
          </a:p>
          <a:p>
            <a:pPr algn="ctr"/>
            <a:r>
              <a:rPr lang="fr-FR" sz="6600" b="1" spc="50" dirty="0" smtClean="0">
                <a:ln w="0">
                  <a:solidFill>
                    <a:srgbClr val="FF0000"/>
                  </a:solidFill>
                </a:ln>
                <a:solidFill>
                  <a:schemeClr val="bg2"/>
                </a:solidFill>
                <a:effectLst>
                  <a:innerShdw blurRad="63500" dist="50800" dir="13500000">
                    <a:srgbClr val="000000">
                      <a:alpha val="50000"/>
                    </a:srgbClr>
                  </a:innerShdw>
                </a:effectLst>
              </a:rPr>
              <a:t> par Lande</a:t>
            </a:r>
            <a:endParaRPr lang="fr-FR" sz="6600" b="1" cap="none" spc="50" dirty="0">
              <a:ln w="0">
                <a:solidFill>
                  <a:srgbClr val="FF00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6021320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2000"/>
                                        <p:tgtEl>
                                          <p:spTgt spid="11"/>
                                        </p:tgtEl>
                                      </p:cBhvr>
                                    </p:animEffect>
                                    <p:anim calcmode="lin" valueType="num">
                                      <p:cBhvr>
                                        <p:cTn id="15" dur="2000" fill="hold"/>
                                        <p:tgtEl>
                                          <p:spTgt spid="11"/>
                                        </p:tgtEl>
                                        <p:attrNameLst>
                                          <p:attrName>ppt_w</p:attrName>
                                        </p:attrNameLst>
                                      </p:cBhvr>
                                      <p:tavLst>
                                        <p:tav tm="0" fmla="#ppt_w*sin(2.5*pi*$)">
                                          <p:val>
                                            <p:fltVal val="0"/>
                                          </p:val>
                                        </p:tav>
                                        <p:tav tm="100000">
                                          <p:val>
                                            <p:fltVal val="1"/>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56" presetClass="entr" presetSubtype="0" fill="hold" nodeType="clickEffect">
                                  <p:stCondLst>
                                    <p:cond delay="0"/>
                                  </p:stCondLst>
                                  <p:iterate type="lt">
                                    <p:tmPct val="10000"/>
                                  </p:iterate>
                                  <p:childTnLst>
                                    <p:set>
                                      <p:cBhvr>
                                        <p:cTn id="20" dur="1" fill="hold">
                                          <p:stCondLst>
                                            <p:cond delay="0"/>
                                          </p:stCondLst>
                                        </p:cTn>
                                        <p:tgtEl>
                                          <p:spTgt spid="10">
                                            <p:txEl>
                                              <p:pRg st="0" end="0"/>
                                            </p:txEl>
                                          </p:spTgt>
                                        </p:tgtEl>
                                        <p:attrNameLst>
                                          <p:attrName>style.visibility</p:attrName>
                                        </p:attrNameLst>
                                      </p:cBhvr>
                                      <p:to>
                                        <p:strVal val="visible"/>
                                      </p:to>
                                    </p:set>
                                    <p:anim by="(-#ppt_w*2)" calcmode="lin" valueType="num">
                                      <p:cBhvr rctx="PPT">
                                        <p:cTn id="21" dur="500" autoRev="1" fill="hold">
                                          <p:stCondLst>
                                            <p:cond delay="0"/>
                                          </p:stCondLst>
                                        </p:cTn>
                                        <p:tgtEl>
                                          <p:spTgt spid="10">
                                            <p:txEl>
                                              <p:pRg st="0" end="0"/>
                                            </p:txEl>
                                          </p:spTgt>
                                        </p:tgtEl>
                                        <p:attrNameLst>
                                          <p:attrName>ppt_w</p:attrName>
                                        </p:attrNameLst>
                                      </p:cBhvr>
                                    </p:anim>
                                    <p:anim by="(#ppt_w*0.50)" calcmode="lin" valueType="num">
                                      <p:cBhvr>
                                        <p:cTn id="22" dur="500" decel="50000" autoRev="1" fill="hold">
                                          <p:stCondLst>
                                            <p:cond delay="0"/>
                                          </p:stCondLst>
                                        </p:cTn>
                                        <p:tgtEl>
                                          <p:spTgt spid="10">
                                            <p:txEl>
                                              <p:pRg st="0" end="0"/>
                                            </p:txEl>
                                          </p:spTgt>
                                        </p:tgtEl>
                                        <p:attrNameLst>
                                          <p:attrName>ppt_x</p:attrName>
                                        </p:attrNameLst>
                                      </p:cBhvr>
                                    </p:anim>
                                    <p:anim from="(-#ppt_h/2)" to="(#ppt_y)" calcmode="lin" valueType="num">
                                      <p:cBhvr>
                                        <p:cTn id="23" dur="1000" fill="hold">
                                          <p:stCondLst>
                                            <p:cond delay="0"/>
                                          </p:stCondLst>
                                        </p:cTn>
                                        <p:tgtEl>
                                          <p:spTgt spid="10">
                                            <p:txEl>
                                              <p:pRg st="0" end="0"/>
                                            </p:txEl>
                                          </p:spTgt>
                                        </p:tgtEl>
                                        <p:attrNameLst>
                                          <p:attrName>ppt_y</p:attrName>
                                        </p:attrNameLst>
                                      </p:cBhvr>
                                    </p:anim>
                                    <p:animRot by="21600000">
                                      <p:cBhvr>
                                        <p:cTn id="24" dur="1000" fill="hold">
                                          <p:stCondLst>
                                            <p:cond delay="0"/>
                                          </p:stCondLst>
                                        </p:cTn>
                                        <p:tgtEl>
                                          <p:spTgt spid="10">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10">
                                            <p:txEl>
                                              <p:pRg st="1" end="1"/>
                                            </p:txEl>
                                          </p:spTgt>
                                        </p:tgtEl>
                                        <p:attrNameLst>
                                          <p:attrName>style.visibility</p:attrName>
                                        </p:attrNameLst>
                                      </p:cBhvr>
                                      <p:to>
                                        <p:strVal val="visible"/>
                                      </p:to>
                                    </p:set>
                                    <p:anim by="(-#ppt_w*2)" calcmode="lin" valueType="num">
                                      <p:cBhvr rctx="PPT">
                                        <p:cTn id="29" dur="500" autoRev="1" fill="hold">
                                          <p:stCondLst>
                                            <p:cond delay="0"/>
                                          </p:stCondLst>
                                        </p:cTn>
                                        <p:tgtEl>
                                          <p:spTgt spid="10">
                                            <p:txEl>
                                              <p:pRg st="1" end="1"/>
                                            </p:txEl>
                                          </p:spTgt>
                                        </p:tgtEl>
                                        <p:attrNameLst>
                                          <p:attrName>ppt_w</p:attrName>
                                        </p:attrNameLst>
                                      </p:cBhvr>
                                    </p:anim>
                                    <p:anim by="(#ppt_w*0.50)" calcmode="lin" valueType="num">
                                      <p:cBhvr>
                                        <p:cTn id="30" dur="500" decel="50000" autoRev="1" fill="hold">
                                          <p:stCondLst>
                                            <p:cond delay="0"/>
                                          </p:stCondLst>
                                        </p:cTn>
                                        <p:tgtEl>
                                          <p:spTgt spid="10">
                                            <p:txEl>
                                              <p:pRg st="1" end="1"/>
                                            </p:txEl>
                                          </p:spTgt>
                                        </p:tgtEl>
                                        <p:attrNameLst>
                                          <p:attrName>ppt_x</p:attrName>
                                        </p:attrNameLst>
                                      </p:cBhvr>
                                    </p:anim>
                                    <p:anim from="(-#ppt_h/2)" to="(#ppt_y)" calcmode="lin" valueType="num">
                                      <p:cBhvr>
                                        <p:cTn id="31" dur="1000" fill="hold">
                                          <p:stCondLst>
                                            <p:cond delay="0"/>
                                          </p:stCondLst>
                                        </p:cTn>
                                        <p:tgtEl>
                                          <p:spTgt spid="10">
                                            <p:txEl>
                                              <p:pRg st="1" end="1"/>
                                            </p:txEl>
                                          </p:spTgt>
                                        </p:tgtEl>
                                        <p:attrNameLst>
                                          <p:attrName>ppt_y</p:attrName>
                                        </p:attrNameLst>
                                      </p:cBhvr>
                                    </p:anim>
                                    <p:animRot by="21600000">
                                      <p:cBhvr>
                                        <p:cTn id="32" dur="1000" fill="hold">
                                          <p:stCondLst>
                                            <p:cond delay="0"/>
                                          </p:stCondLst>
                                        </p:cTn>
                                        <p:tgtEl>
                                          <p:spTgt spid="10">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10">
                                            <p:txEl>
                                              <p:pRg st="2" end="2"/>
                                            </p:txEl>
                                          </p:spTgt>
                                        </p:tgtEl>
                                        <p:attrNameLst>
                                          <p:attrName>style.visibility</p:attrName>
                                        </p:attrNameLst>
                                      </p:cBhvr>
                                      <p:to>
                                        <p:strVal val="visible"/>
                                      </p:to>
                                    </p:set>
                                    <p:anim by="(-#ppt_w*2)" calcmode="lin" valueType="num">
                                      <p:cBhvr rctx="PPT">
                                        <p:cTn id="37" dur="500" autoRev="1" fill="hold">
                                          <p:stCondLst>
                                            <p:cond delay="0"/>
                                          </p:stCondLst>
                                        </p:cTn>
                                        <p:tgtEl>
                                          <p:spTgt spid="10">
                                            <p:txEl>
                                              <p:pRg st="2" end="2"/>
                                            </p:txEl>
                                          </p:spTgt>
                                        </p:tgtEl>
                                        <p:attrNameLst>
                                          <p:attrName>ppt_w</p:attrName>
                                        </p:attrNameLst>
                                      </p:cBhvr>
                                    </p:anim>
                                    <p:anim by="(#ppt_w*0.50)" calcmode="lin" valueType="num">
                                      <p:cBhvr>
                                        <p:cTn id="38" dur="500" decel="50000" autoRev="1" fill="hold">
                                          <p:stCondLst>
                                            <p:cond delay="0"/>
                                          </p:stCondLst>
                                        </p:cTn>
                                        <p:tgtEl>
                                          <p:spTgt spid="10">
                                            <p:txEl>
                                              <p:pRg st="2" end="2"/>
                                            </p:txEl>
                                          </p:spTgt>
                                        </p:tgtEl>
                                        <p:attrNameLst>
                                          <p:attrName>ppt_x</p:attrName>
                                        </p:attrNameLst>
                                      </p:cBhvr>
                                    </p:anim>
                                    <p:anim from="(-#ppt_h/2)" to="(#ppt_y)" calcmode="lin" valueType="num">
                                      <p:cBhvr>
                                        <p:cTn id="39" dur="1000" fill="hold">
                                          <p:stCondLst>
                                            <p:cond delay="0"/>
                                          </p:stCondLst>
                                        </p:cTn>
                                        <p:tgtEl>
                                          <p:spTgt spid="10">
                                            <p:txEl>
                                              <p:pRg st="2" end="2"/>
                                            </p:txEl>
                                          </p:spTgt>
                                        </p:tgtEl>
                                        <p:attrNameLst>
                                          <p:attrName>ppt_y</p:attrName>
                                        </p:attrNameLst>
                                      </p:cBhvr>
                                    </p:anim>
                                    <p:animRot by="21600000">
                                      <p:cBhvr>
                                        <p:cTn id="40"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431</Words>
  <Application>Microsoft Office PowerPoint</Application>
  <PresentationFormat>Grand écran</PresentationFormat>
  <Paragraphs>84</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2019-08-24T18:07:10Z</dcterms:created>
  <dcterms:modified xsi:type="dcterms:W3CDTF">2019-08-25T02:08:40Z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