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256" r:id="rId2"/>
    <p:sldId id="257" r:id="rId3"/>
    <p:sldId id="258" r:id="rId4"/>
    <p:sldId id="269" r:id="rId5"/>
    <p:sldId id="259" r:id="rId6"/>
    <p:sldId id="260" r:id="rId7"/>
    <p:sldId id="261" r:id="rId8"/>
    <p:sldId id="262" r:id="rId9"/>
    <p:sldId id="263" r:id="rId10"/>
    <p:sldId id="264" r:id="rId11"/>
    <p:sldId id="268" r:id="rId1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PE/HOOJEimDITthH1/JTGQ==" hashData="BoIEUFudq8pAcmM8m3zH4uM8rBqlrfBKEL17OwaZXQDUr4GNCJjE3EesggiWVBEPpfqCOkli+C2BnOmqLLatW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BF7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300" y="17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32F734-7AF8-4D81-ADB9-DF7F01399FC8}" type="datetimeFigureOut">
              <a:rPr lang="fr-FR" smtClean="0"/>
              <a:t>24/03/2019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84A6981-7AF1-41E0-B3C5-C09FFB9228DD}" type="slidenum">
              <a:rPr lang="fr-FR" smtClean="0"/>
              <a:t>‹N°›</a:t>
            </a:fld>
            <a:endParaRPr lang="fr-FR"/>
          </a:p>
        </p:txBody>
      </p:sp>
    </p:spTree>
    <p:extLst>
      <p:ext uri="{BB962C8B-B14F-4D97-AF65-F5344CB8AC3E}">
        <p14:creationId xmlns:p14="http://schemas.microsoft.com/office/powerpoint/2010/main" val="11506173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a:t>
            </a:fld>
            <a:endParaRPr lang="fr-FR"/>
          </a:p>
        </p:txBody>
      </p:sp>
    </p:spTree>
    <p:extLst>
      <p:ext uri="{BB962C8B-B14F-4D97-AF65-F5344CB8AC3E}">
        <p14:creationId xmlns:p14="http://schemas.microsoft.com/office/powerpoint/2010/main" val="17945907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2</a:t>
            </a:fld>
            <a:endParaRPr lang="fr-FR"/>
          </a:p>
        </p:txBody>
      </p:sp>
    </p:spTree>
    <p:extLst>
      <p:ext uri="{BB962C8B-B14F-4D97-AF65-F5344CB8AC3E}">
        <p14:creationId xmlns:p14="http://schemas.microsoft.com/office/powerpoint/2010/main" val="21277526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3</a:t>
            </a:fld>
            <a:endParaRPr lang="fr-FR"/>
          </a:p>
        </p:txBody>
      </p:sp>
    </p:spTree>
    <p:extLst>
      <p:ext uri="{BB962C8B-B14F-4D97-AF65-F5344CB8AC3E}">
        <p14:creationId xmlns:p14="http://schemas.microsoft.com/office/powerpoint/2010/main" val="6916807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4</a:t>
            </a:fld>
            <a:endParaRPr lang="fr-FR"/>
          </a:p>
        </p:txBody>
      </p:sp>
    </p:spTree>
    <p:extLst>
      <p:ext uri="{BB962C8B-B14F-4D97-AF65-F5344CB8AC3E}">
        <p14:creationId xmlns:p14="http://schemas.microsoft.com/office/powerpoint/2010/main" val="1365594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5</a:t>
            </a:fld>
            <a:endParaRPr lang="fr-FR"/>
          </a:p>
        </p:txBody>
      </p:sp>
    </p:spTree>
    <p:extLst>
      <p:ext uri="{BB962C8B-B14F-4D97-AF65-F5344CB8AC3E}">
        <p14:creationId xmlns:p14="http://schemas.microsoft.com/office/powerpoint/2010/main" val="17336138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6</a:t>
            </a:fld>
            <a:endParaRPr lang="fr-FR"/>
          </a:p>
        </p:txBody>
      </p:sp>
    </p:spTree>
    <p:extLst>
      <p:ext uri="{BB962C8B-B14F-4D97-AF65-F5344CB8AC3E}">
        <p14:creationId xmlns:p14="http://schemas.microsoft.com/office/powerpoint/2010/main" val="34855356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7</a:t>
            </a:fld>
            <a:endParaRPr lang="fr-FR"/>
          </a:p>
        </p:txBody>
      </p:sp>
    </p:spTree>
    <p:extLst>
      <p:ext uri="{BB962C8B-B14F-4D97-AF65-F5344CB8AC3E}">
        <p14:creationId xmlns:p14="http://schemas.microsoft.com/office/powerpoint/2010/main" val="25054529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8</a:t>
            </a:fld>
            <a:endParaRPr lang="fr-FR"/>
          </a:p>
        </p:txBody>
      </p:sp>
    </p:spTree>
    <p:extLst>
      <p:ext uri="{BB962C8B-B14F-4D97-AF65-F5344CB8AC3E}">
        <p14:creationId xmlns:p14="http://schemas.microsoft.com/office/powerpoint/2010/main" val="32864858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9</a:t>
            </a:fld>
            <a:endParaRPr lang="fr-FR"/>
          </a:p>
        </p:txBody>
      </p:sp>
    </p:spTree>
    <p:extLst>
      <p:ext uri="{BB962C8B-B14F-4D97-AF65-F5344CB8AC3E}">
        <p14:creationId xmlns:p14="http://schemas.microsoft.com/office/powerpoint/2010/main" val="7751383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10</a:t>
            </a:fld>
            <a:endParaRPr lang="fr-FR"/>
          </a:p>
        </p:txBody>
      </p:sp>
    </p:spTree>
    <p:extLst>
      <p:ext uri="{BB962C8B-B14F-4D97-AF65-F5344CB8AC3E}">
        <p14:creationId xmlns:p14="http://schemas.microsoft.com/office/powerpoint/2010/main" val="11629819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11</a:t>
            </a:fld>
            <a:endParaRPr lang="fr-FR"/>
          </a:p>
        </p:txBody>
      </p:sp>
    </p:spTree>
    <p:extLst>
      <p:ext uri="{BB962C8B-B14F-4D97-AF65-F5344CB8AC3E}">
        <p14:creationId xmlns:p14="http://schemas.microsoft.com/office/powerpoint/2010/main" val="24351326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0EE2BC38-D8CC-412A-9270-4139142A3E9F}" type="datetime1">
              <a:rPr lang="fr-FR" smtClean="0"/>
              <a:t>24/03/2019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184881753"/>
      </p:ext>
    </p:extLst>
  </p:cSld>
  <p:clrMapOvr>
    <a:masterClrMapping/>
  </p:clrMapOvr>
  <mc:AlternateContent xmlns:mc="http://schemas.openxmlformats.org/markup-compatibility/2006">
    <mc:Choice xmlns:p14="http://schemas.microsoft.com/office/powerpoint/2010/main" Requires="p14">
      <p:transition spd="slow" p14:dur="7250" advTm="13000">
        <p14:ripple/>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B651B3A7-756B-404C-85DD-EB4ABFA1CC3C}" type="datetime1">
              <a:rPr lang="fr-FR" smtClean="0"/>
              <a:t>24/03/2019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586994588"/>
      </p:ext>
    </p:extLst>
  </p:cSld>
  <p:clrMapOvr>
    <a:masterClrMapping/>
  </p:clrMapOvr>
  <mc:AlternateContent xmlns:mc="http://schemas.openxmlformats.org/markup-compatibility/2006">
    <mc:Choice xmlns:p14="http://schemas.microsoft.com/office/powerpoint/2010/main" Requires="p14">
      <p:transition spd="slow" p14:dur="7250" advTm="13000">
        <p14:ripple/>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E46B70F9-3E4A-4ED7-B157-C72AF72A34AE}" type="datetime1">
              <a:rPr lang="fr-FR" smtClean="0"/>
              <a:t>24/03/2019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2471789808"/>
      </p:ext>
    </p:extLst>
  </p:cSld>
  <p:clrMapOvr>
    <a:masterClrMapping/>
  </p:clrMapOvr>
  <mc:AlternateContent xmlns:mc="http://schemas.openxmlformats.org/markup-compatibility/2006">
    <mc:Choice xmlns:p14="http://schemas.microsoft.com/office/powerpoint/2010/main" Requires="p14">
      <p:transition spd="slow" p14:dur="7250" advTm="13000">
        <p14:ripple/>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A4A2A714-FAB3-428E-A76D-1C9FB95FEEE8}" type="datetime1">
              <a:rPr lang="fr-FR" smtClean="0"/>
              <a:t>24/03/2019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562188679"/>
      </p:ext>
    </p:extLst>
  </p:cSld>
  <p:clrMapOvr>
    <a:masterClrMapping/>
  </p:clrMapOvr>
  <mc:AlternateContent xmlns:mc="http://schemas.openxmlformats.org/markup-compatibility/2006">
    <mc:Choice xmlns:p14="http://schemas.microsoft.com/office/powerpoint/2010/main" Requires="p14">
      <p:transition spd="slow" p14:dur="7250" advTm="13000">
        <p14:ripple/>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69D916B1-8985-46A0-BFC4-07E3E5AFF11E}" type="datetime1">
              <a:rPr lang="fr-FR" smtClean="0"/>
              <a:t>24/03/2019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524187877"/>
      </p:ext>
    </p:extLst>
  </p:cSld>
  <p:clrMapOvr>
    <a:masterClrMapping/>
  </p:clrMapOvr>
  <mc:AlternateContent xmlns:mc="http://schemas.openxmlformats.org/markup-compatibility/2006">
    <mc:Choice xmlns:p14="http://schemas.microsoft.com/office/powerpoint/2010/main" Requires="p14">
      <p:transition spd="slow" p14:dur="7250" advTm="13000">
        <p14:ripple/>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4E910E9-0E6B-4D12-9463-37C7F88F09FE}" type="datetime1">
              <a:rPr lang="fr-FR" smtClean="0"/>
              <a:t>24/03/2019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929353087"/>
      </p:ext>
    </p:extLst>
  </p:cSld>
  <p:clrMapOvr>
    <a:masterClrMapping/>
  </p:clrMapOvr>
  <mc:AlternateContent xmlns:mc="http://schemas.openxmlformats.org/markup-compatibility/2006">
    <mc:Choice xmlns:p14="http://schemas.microsoft.com/office/powerpoint/2010/main" Requires="p14">
      <p:transition spd="slow" p14:dur="7250" advTm="13000">
        <p14:ripple/>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61CD92-E3B7-401F-9DF0-AE8150C7E329}" type="datetime1">
              <a:rPr lang="fr-FR" smtClean="0"/>
              <a:t>24/03/2019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4054138423"/>
      </p:ext>
    </p:extLst>
  </p:cSld>
  <p:clrMapOvr>
    <a:masterClrMapping/>
  </p:clrMapOvr>
  <mc:AlternateContent xmlns:mc="http://schemas.openxmlformats.org/markup-compatibility/2006">
    <mc:Choice xmlns:p14="http://schemas.microsoft.com/office/powerpoint/2010/main" Requires="p14">
      <p:transition spd="slow" p14:dur="7250" advTm="13000">
        <p14:ripple/>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66F19573-270D-4999-9436-309C5F6BDBC2}" type="datetime1">
              <a:rPr lang="fr-FR" smtClean="0"/>
              <a:t>24/03/2019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546566847"/>
      </p:ext>
    </p:extLst>
  </p:cSld>
  <p:clrMapOvr>
    <a:masterClrMapping/>
  </p:clrMapOvr>
  <mc:AlternateContent xmlns:mc="http://schemas.openxmlformats.org/markup-compatibility/2006">
    <mc:Choice xmlns:p14="http://schemas.microsoft.com/office/powerpoint/2010/main" Requires="p14">
      <p:transition spd="slow" p14:dur="7250" advTm="13000">
        <p14:ripple/>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E5F823A0-2160-47AB-8B03-430D57899443}" type="datetime1">
              <a:rPr lang="fr-FR" smtClean="0"/>
              <a:t>24/03/2019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9408555"/>
      </p:ext>
    </p:extLst>
  </p:cSld>
  <p:clrMapOvr>
    <a:masterClrMapping/>
  </p:clrMapOvr>
  <mc:AlternateContent xmlns:mc="http://schemas.openxmlformats.org/markup-compatibility/2006">
    <mc:Choice xmlns:p14="http://schemas.microsoft.com/office/powerpoint/2010/main" Requires="p14">
      <p:transition spd="slow" p14:dur="7250" advTm="13000">
        <p14:ripple/>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9673CC1-78A8-48C0-9E49-D06FA80934D3}" type="datetime1">
              <a:rPr lang="fr-FR" smtClean="0"/>
              <a:t>24/03/2019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50528673"/>
      </p:ext>
    </p:extLst>
  </p:cSld>
  <p:clrMapOvr>
    <a:masterClrMapping/>
  </p:clrMapOvr>
  <mc:AlternateContent xmlns:mc="http://schemas.openxmlformats.org/markup-compatibility/2006">
    <mc:Choice xmlns:p14="http://schemas.microsoft.com/office/powerpoint/2010/main" Requires="p14">
      <p:transition spd="slow" p14:dur="7250" advTm="13000">
        <p14:ripple/>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549C34A-9755-42CE-AAD2-82186F5D4B6A}" type="datetime1">
              <a:rPr lang="fr-FR" smtClean="0"/>
              <a:t>24/03/2019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036971926"/>
      </p:ext>
    </p:extLst>
  </p:cSld>
  <p:clrMapOvr>
    <a:masterClrMapping/>
  </p:clrMapOvr>
  <mc:AlternateContent xmlns:mc="http://schemas.openxmlformats.org/markup-compatibility/2006">
    <mc:Choice xmlns:p14="http://schemas.microsoft.com/office/powerpoint/2010/main" Requires="p14">
      <p:transition spd="slow" p14:dur="7250" advTm="13000">
        <p14:ripple/>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78B5F3-408C-4090-8927-114B6DE08D4E}" type="datetime1">
              <a:rPr lang="fr-FR" smtClean="0"/>
              <a:t>24/03/2019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D0C00B-96BE-4256-A280-B4CA108126CA}" type="slidenum">
              <a:rPr lang="fr-FR" smtClean="0"/>
              <a:t>‹N°›</a:t>
            </a:fld>
            <a:endParaRPr lang="fr-FR"/>
          </a:p>
        </p:txBody>
      </p:sp>
    </p:spTree>
    <p:extLst>
      <p:ext uri="{BB962C8B-B14F-4D97-AF65-F5344CB8AC3E}">
        <p14:creationId xmlns:p14="http://schemas.microsoft.com/office/powerpoint/2010/main" val="72605856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250" advTm="13000">
        <p14:ripple/>
      </p:transition>
    </mc:Choice>
    <mc:Fallback>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24/03/2019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a:t>
            </a:fld>
            <a:endParaRPr lang="fr-FR" b="1" dirty="0">
              <a:latin typeface="Brush Script MT" panose="03060802040406070304" pitchFamily="66" charset="0"/>
            </a:endParaRP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668036" y="174000"/>
            <a:ext cx="9173980" cy="6114175"/>
          </a:xfrm>
          <a:prstGeom prst="rect">
            <a:avLst/>
          </a:prstGeom>
        </p:spPr>
      </p:pic>
      <p:sp>
        <p:nvSpPr>
          <p:cNvPr id="2" name="Rectangle 1"/>
          <p:cNvSpPr/>
          <p:nvPr/>
        </p:nvSpPr>
        <p:spPr>
          <a:xfrm>
            <a:off x="1633079" y="2073290"/>
            <a:ext cx="8925841" cy="2554545"/>
          </a:xfrm>
          <a:prstGeom prst="rect">
            <a:avLst/>
          </a:prstGeom>
        </p:spPr>
        <p:txBody>
          <a:bodyPr wrap="none">
            <a:spAutoFit/>
          </a:bodyPr>
          <a:lstStyle/>
          <a:p>
            <a:r>
              <a:rPr lang="fr-FR" sz="8000" dirty="0">
                <a:latin typeface="Brush Script MT" panose="03060802040406070304" pitchFamily="66" charset="0"/>
              </a:rPr>
              <a:t>18 images </a:t>
            </a:r>
            <a:r>
              <a:rPr lang="fr-FR" sz="8000" dirty="0" smtClean="0">
                <a:latin typeface="Brush Script MT" panose="03060802040406070304" pitchFamily="66" charset="0"/>
              </a:rPr>
              <a:t>époustouflantes </a:t>
            </a:r>
          </a:p>
          <a:p>
            <a:r>
              <a:rPr lang="fr-FR" sz="8000" dirty="0">
                <a:latin typeface="Brush Script MT" panose="03060802040406070304" pitchFamily="66" charset="0"/>
              </a:rPr>
              <a:t> </a:t>
            </a:r>
            <a:r>
              <a:rPr lang="fr-FR" sz="8000" dirty="0" smtClean="0">
                <a:latin typeface="Brush Script MT" panose="03060802040406070304" pitchFamily="66" charset="0"/>
              </a:rPr>
              <a:t>     par Lande </a:t>
            </a:r>
            <a:r>
              <a:rPr lang="fr-FR" sz="8000" dirty="0" smtClean="0">
                <a:latin typeface="Brush Script MT" panose="03060802040406070304" pitchFamily="66" charset="0"/>
              </a:rPr>
              <a:t>N°2</a:t>
            </a:r>
            <a:endParaRPr lang="fr-FR" sz="8000" dirty="0">
              <a:latin typeface="Brush Script MT" panose="03060802040406070304" pitchFamily="66" charset="0"/>
            </a:endParaRPr>
          </a:p>
        </p:txBody>
      </p:sp>
    </p:spTree>
    <p:extLst>
      <p:ext uri="{BB962C8B-B14F-4D97-AF65-F5344CB8AC3E}">
        <p14:creationId xmlns:p14="http://schemas.microsoft.com/office/powerpoint/2010/main" val="1400040923"/>
      </p:ext>
    </p:extLst>
  </p:cSld>
  <p:clrMapOvr>
    <a:masterClrMapping/>
  </p:clrMapOvr>
  <mc:AlternateContent xmlns:mc="http://schemas.openxmlformats.org/markup-compatibility/2006">
    <mc:Choice xmlns:p14="http://schemas.microsoft.com/office/powerpoint/2010/main" Requires="p14">
      <p:transition spd="slow" p14:dur="7250" advTm="13000">
        <p14:ripple/>
        <p:sndAc>
          <p:stSnd loop="1">
            <p:snd r:embed="rId3" name="Avec des statues111_001.wav"/>
          </p:stSnd>
        </p:sndAc>
      </p:transition>
    </mc:Choice>
    <mc:Fallback>
      <p:transition spd="slow" advTm="13000">
        <p:fade/>
        <p:sndAc>
          <p:stSnd loop="1">
            <p:snd r:embed="rId3" name="Avec des statues1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2000"/>
                                        <p:tgtEl>
                                          <p:spTgt spid="9"/>
                                        </p:tgtEl>
                                      </p:cBhvr>
                                    </p:animEffect>
                                    <p:anim calcmode="lin" valueType="num">
                                      <p:cBhvr>
                                        <p:cTn id="23" dur="2000" fill="hold"/>
                                        <p:tgtEl>
                                          <p:spTgt spid="9"/>
                                        </p:tgtEl>
                                        <p:attrNameLst>
                                          <p:attrName>ppt_w</p:attrName>
                                        </p:attrNameLst>
                                      </p:cBhvr>
                                      <p:tavLst>
                                        <p:tav tm="0" fmla="#ppt_w*sin(2.5*pi*$)">
                                          <p:val>
                                            <p:fltVal val="0"/>
                                          </p:val>
                                        </p:tav>
                                        <p:tav tm="100000">
                                          <p:val>
                                            <p:fltVal val="1"/>
                                          </p:val>
                                        </p:tav>
                                      </p:tavLst>
                                    </p:anim>
                                    <p:anim calcmode="lin" valueType="num">
                                      <p:cBhvr>
                                        <p:cTn id="24"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2">
                                            <p:txEl>
                                              <p:pRg st="0" end="0"/>
                                            </p:txEl>
                                          </p:spTgt>
                                        </p:tgtEl>
                                        <p:attrNameLst>
                                          <p:attrName>style.visibility</p:attrName>
                                        </p:attrNameLst>
                                      </p:cBhvr>
                                      <p:to>
                                        <p:strVal val="visible"/>
                                      </p:to>
                                    </p:set>
                                    <p:anim by="(-#ppt_w*2)" calcmode="lin" valueType="num">
                                      <p:cBhvr rctx="PPT">
                                        <p:cTn id="29" dur="500" autoRev="1" fill="hold">
                                          <p:stCondLst>
                                            <p:cond delay="0"/>
                                          </p:stCondLst>
                                        </p:cTn>
                                        <p:tgtEl>
                                          <p:spTgt spid="2">
                                            <p:txEl>
                                              <p:pRg st="0" end="0"/>
                                            </p:txEl>
                                          </p:spTgt>
                                        </p:tgtEl>
                                        <p:attrNameLst>
                                          <p:attrName>ppt_w</p:attrName>
                                        </p:attrNameLst>
                                      </p:cBhvr>
                                    </p:anim>
                                    <p:anim by="(#ppt_w*0.50)" calcmode="lin" valueType="num">
                                      <p:cBhvr>
                                        <p:cTn id="30" dur="500" decel="50000" autoRev="1" fill="hold">
                                          <p:stCondLst>
                                            <p:cond delay="0"/>
                                          </p:stCondLst>
                                        </p:cTn>
                                        <p:tgtEl>
                                          <p:spTgt spid="2">
                                            <p:txEl>
                                              <p:pRg st="0" end="0"/>
                                            </p:txEl>
                                          </p:spTgt>
                                        </p:tgtEl>
                                        <p:attrNameLst>
                                          <p:attrName>ppt_x</p:attrName>
                                        </p:attrNameLst>
                                      </p:cBhvr>
                                    </p:anim>
                                    <p:anim from="(-#ppt_h/2)" to="(#ppt_y)" calcmode="lin" valueType="num">
                                      <p:cBhvr>
                                        <p:cTn id="31" dur="1000" fill="hold">
                                          <p:stCondLst>
                                            <p:cond delay="0"/>
                                          </p:stCondLst>
                                        </p:cTn>
                                        <p:tgtEl>
                                          <p:spTgt spid="2">
                                            <p:txEl>
                                              <p:pRg st="0" end="0"/>
                                            </p:txEl>
                                          </p:spTgt>
                                        </p:tgtEl>
                                        <p:attrNameLst>
                                          <p:attrName>ppt_y</p:attrName>
                                        </p:attrNameLst>
                                      </p:cBhvr>
                                    </p:anim>
                                    <p:animRot by="21600000">
                                      <p:cBhvr>
                                        <p:cTn id="32" dur="1000" fill="hold">
                                          <p:stCondLst>
                                            <p:cond delay="0"/>
                                          </p:stCondLst>
                                        </p:cTn>
                                        <p:tgtEl>
                                          <p:spTgt spid="2">
                                            <p:txEl>
                                              <p:pRg st="0" end="0"/>
                                            </p:txEl>
                                          </p:spTgt>
                                        </p:tgtEl>
                                        <p:attrNameLst>
                                          <p:attrName>r</p:attrName>
                                        </p:attrNameLst>
                                      </p:cBhvr>
                                    </p:animRot>
                                  </p:childTnLst>
                                </p:cTn>
                              </p:par>
                            </p:childTnLst>
                          </p:cTn>
                        </p:par>
                      </p:childTnLst>
                    </p:cTn>
                  </p:par>
                  <p:par>
                    <p:cTn id="33" fill="hold">
                      <p:stCondLst>
                        <p:cond delay="indefinite"/>
                      </p:stCondLst>
                      <p:childTnLst>
                        <p:par>
                          <p:cTn id="34" fill="hold">
                            <p:stCondLst>
                              <p:cond delay="0"/>
                            </p:stCondLst>
                            <p:childTnLst>
                              <p:par>
                                <p:cTn id="35" presetID="56" presetClass="entr" presetSubtype="0" fill="hold" nodeType="clickEffect">
                                  <p:stCondLst>
                                    <p:cond delay="0"/>
                                  </p:stCondLst>
                                  <p:iterate type="lt">
                                    <p:tmPct val="10000"/>
                                  </p:iterate>
                                  <p:childTnLst>
                                    <p:set>
                                      <p:cBhvr>
                                        <p:cTn id="36" dur="1" fill="hold">
                                          <p:stCondLst>
                                            <p:cond delay="0"/>
                                          </p:stCondLst>
                                        </p:cTn>
                                        <p:tgtEl>
                                          <p:spTgt spid="2">
                                            <p:txEl>
                                              <p:pRg st="1" end="1"/>
                                            </p:txEl>
                                          </p:spTgt>
                                        </p:tgtEl>
                                        <p:attrNameLst>
                                          <p:attrName>style.visibility</p:attrName>
                                        </p:attrNameLst>
                                      </p:cBhvr>
                                      <p:to>
                                        <p:strVal val="visible"/>
                                      </p:to>
                                    </p:set>
                                    <p:anim by="(-#ppt_w*2)" calcmode="lin" valueType="num">
                                      <p:cBhvr rctx="PPT">
                                        <p:cTn id="37" dur="500" autoRev="1" fill="hold">
                                          <p:stCondLst>
                                            <p:cond delay="0"/>
                                          </p:stCondLst>
                                        </p:cTn>
                                        <p:tgtEl>
                                          <p:spTgt spid="2">
                                            <p:txEl>
                                              <p:pRg st="1" end="1"/>
                                            </p:txEl>
                                          </p:spTgt>
                                        </p:tgtEl>
                                        <p:attrNameLst>
                                          <p:attrName>ppt_w</p:attrName>
                                        </p:attrNameLst>
                                      </p:cBhvr>
                                    </p:anim>
                                    <p:anim by="(#ppt_w*0.50)" calcmode="lin" valueType="num">
                                      <p:cBhvr>
                                        <p:cTn id="38" dur="500" decel="50000" autoRev="1" fill="hold">
                                          <p:stCondLst>
                                            <p:cond delay="0"/>
                                          </p:stCondLst>
                                        </p:cTn>
                                        <p:tgtEl>
                                          <p:spTgt spid="2">
                                            <p:txEl>
                                              <p:pRg st="1" end="1"/>
                                            </p:txEl>
                                          </p:spTgt>
                                        </p:tgtEl>
                                        <p:attrNameLst>
                                          <p:attrName>ppt_x</p:attrName>
                                        </p:attrNameLst>
                                      </p:cBhvr>
                                    </p:anim>
                                    <p:anim from="(-#ppt_h/2)" to="(#ppt_y)" calcmode="lin" valueType="num">
                                      <p:cBhvr>
                                        <p:cTn id="39" dur="1000" fill="hold">
                                          <p:stCondLst>
                                            <p:cond delay="0"/>
                                          </p:stCondLst>
                                        </p:cTn>
                                        <p:tgtEl>
                                          <p:spTgt spid="2">
                                            <p:txEl>
                                              <p:pRg st="1" end="1"/>
                                            </p:txEl>
                                          </p:spTgt>
                                        </p:tgtEl>
                                        <p:attrNameLst>
                                          <p:attrName>ppt_y</p:attrName>
                                        </p:attrNameLst>
                                      </p:cBhvr>
                                    </p:anim>
                                    <p:animRot by="21600000">
                                      <p:cBhvr>
                                        <p:cTn id="40"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24/03/2019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2</a:t>
            </a:fld>
            <a:endParaRPr lang="fr-FR" b="1" dirty="0">
              <a:latin typeface="Brush Script MT" panose="03060802040406070304" pitchFamily="66" charset="0"/>
            </a:endParaRPr>
          </a:p>
        </p:txBody>
      </p:sp>
      <p:sp>
        <p:nvSpPr>
          <p:cNvPr id="2" name="Rectangle 1"/>
          <p:cNvSpPr/>
          <p:nvPr/>
        </p:nvSpPr>
        <p:spPr>
          <a:xfrm>
            <a:off x="986526" y="1088405"/>
            <a:ext cx="10243930" cy="4524315"/>
          </a:xfrm>
          <a:prstGeom prst="rect">
            <a:avLst/>
          </a:prstGeom>
        </p:spPr>
        <p:txBody>
          <a:bodyPr wrap="square">
            <a:spAutoFit/>
          </a:bodyPr>
          <a:lstStyle/>
          <a:p>
            <a:pPr algn="ctr"/>
            <a:r>
              <a:rPr lang="fr-FR" sz="9600" b="1" dirty="0">
                <a:latin typeface="Brush Script MT" panose="03060802040406070304" pitchFamily="66" charset="0"/>
              </a:rPr>
              <a:t>18 images époustouflantes et effrayantes de villes après l’apocalypse</a:t>
            </a:r>
          </a:p>
        </p:txBody>
      </p:sp>
    </p:spTree>
    <p:extLst>
      <p:ext uri="{BB962C8B-B14F-4D97-AF65-F5344CB8AC3E}">
        <p14:creationId xmlns:p14="http://schemas.microsoft.com/office/powerpoint/2010/main" val="3635802000"/>
      </p:ext>
    </p:extLst>
  </p:cSld>
  <p:clrMapOvr>
    <a:masterClrMapping/>
  </p:clrMapOvr>
  <mc:AlternateContent xmlns:mc="http://schemas.openxmlformats.org/markup-compatibility/2006">
    <mc:Choice xmlns:p14="http://schemas.microsoft.com/office/powerpoint/2010/main" Requires="p14">
      <p:transition spd="slow" p14:dur="7250" advTm="13000">
        <p14:ripp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24/03/2019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3</a:t>
            </a:fld>
            <a:endParaRPr lang="fr-FR" b="1" dirty="0">
              <a:latin typeface="Brush Script MT" panose="03060802040406070304" pitchFamily="66" charset="0"/>
            </a:endParaRPr>
          </a:p>
        </p:txBody>
      </p:sp>
      <p:sp>
        <p:nvSpPr>
          <p:cNvPr id="2" name="Rectangle 1"/>
          <p:cNvSpPr/>
          <p:nvPr/>
        </p:nvSpPr>
        <p:spPr>
          <a:xfrm>
            <a:off x="1020418" y="1228397"/>
            <a:ext cx="9899374" cy="4401205"/>
          </a:xfrm>
          <a:prstGeom prst="rect">
            <a:avLst/>
          </a:prstGeom>
        </p:spPr>
        <p:txBody>
          <a:bodyPr wrap="square">
            <a:spAutoFit/>
          </a:bodyPr>
          <a:lstStyle/>
          <a:p>
            <a:r>
              <a:rPr lang="fr-FR" sz="4000" b="1" dirty="0">
                <a:latin typeface="Brush Script MT" panose="03060802040406070304" pitchFamily="66" charset="0"/>
              </a:rPr>
              <a:t>Même si on n’aime pas la guerre, même si on n’aime pas les morts et même si on a envie de vivre une vie paisible, il faut avouer qu’on adore regarder des films ou des séries qui se passent après l’apocalypse. Les paysages de fin du monde nous fascinent. Voilà donc des dessins et images de ce que serait les grandes villes en cas de guerre planétaire. A couper le souffle. Et ça fait un peu peur.</a:t>
            </a:r>
          </a:p>
        </p:txBody>
      </p:sp>
    </p:spTree>
    <p:extLst>
      <p:ext uri="{BB962C8B-B14F-4D97-AF65-F5344CB8AC3E}">
        <p14:creationId xmlns:p14="http://schemas.microsoft.com/office/powerpoint/2010/main" val="2356228093"/>
      </p:ext>
    </p:extLst>
  </p:cSld>
  <p:clrMapOvr>
    <a:masterClrMapping/>
  </p:clrMapOvr>
  <mc:AlternateContent xmlns:mc="http://schemas.openxmlformats.org/markup-compatibility/2006">
    <mc:Choice xmlns:p14="http://schemas.microsoft.com/office/powerpoint/2010/main" Requires="p14">
      <p:transition spd="slow" p14:dur="7250" advTm="13000">
        <p14:ripp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24/03/2019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4</a:t>
            </a:fld>
            <a:endParaRPr lang="fr-FR" b="1" dirty="0">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912172" y="633088"/>
            <a:ext cx="10441627" cy="5552488"/>
          </a:xfrm>
          <a:prstGeom prst="rect">
            <a:avLst/>
          </a:prstGeom>
          <a:effectLst>
            <a:softEdge rad="127000"/>
          </a:effectLst>
        </p:spPr>
      </p:pic>
    </p:spTree>
    <p:extLst>
      <p:ext uri="{BB962C8B-B14F-4D97-AF65-F5344CB8AC3E}">
        <p14:creationId xmlns:p14="http://schemas.microsoft.com/office/powerpoint/2010/main" val="3331421302"/>
      </p:ext>
    </p:extLst>
  </p:cSld>
  <p:clrMapOvr>
    <a:masterClrMapping/>
  </p:clrMapOvr>
  <mc:AlternateContent xmlns:mc="http://schemas.openxmlformats.org/markup-compatibility/2006">
    <mc:Choice xmlns:p14="http://schemas.microsoft.com/office/powerpoint/2010/main" Requires="p14">
      <p:transition spd="slow" p14:dur="7250" advTm="13000">
        <p14:ripp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24/03/2019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5</a:t>
            </a:fld>
            <a:endParaRPr lang="fr-FR" b="1" dirty="0">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1244150" y="658307"/>
            <a:ext cx="9677850" cy="5556225"/>
          </a:xfrm>
          <a:prstGeom prst="rect">
            <a:avLst/>
          </a:prstGeom>
          <a:effectLst>
            <a:softEdge rad="127000"/>
          </a:effectLst>
        </p:spPr>
      </p:pic>
    </p:spTree>
    <p:extLst>
      <p:ext uri="{BB962C8B-B14F-4D97-AF65-F5344CB8AC3E}">
        <p14:creationId xmlns:p14="http://schemas.microsoft.com/office/powerpoint/2010/main" val="1211251338"/>
      </p:ext>
    </p:extLst>
  </p:cSld>
  <p:clrMapOvr>
    <a:masterClrMapping/>
  </p:clrMapOvr>
  <mc:AlternateContent xmlns:mc="http://schemas.openxmlformats.org/markup-compatibility/2006">
    <mc:Choice xmlns:p14="http://schemas.microsoft.com/office/powerpoint/2010/main" Requires="p14">
      <p:transition spd="slow" p14:dur="7250" advTm="13000">
        <p14:ripp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24/03/2019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6</a:t>
            </a:fld>
            <a:endParaRPr lang="fr-FR" b="1" dirty="0">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664182" y="1082100"/>
            <a:ext cx="10867418" cy="4692168"/>
          </a:xfrm>
          <a:prstGeom prst="rect">
            <a:avLst/>
          </a:prstGeom>
          <a:effectLst>
            <a:softEdge rad="127000"/>
          </a:effectLst>
        </p:spPr>
      </p:pic>
    </p:spTree>
    <p:extLst>
      <p:ext uri="{BB962C8B-B14F-4D97-AF65-F5344CB8AC3E}">
        <p14:creationId xmlns:p14="http://schemas.microsoft.com/office/powerpoint/2010/main" val="2639153626"/>
      </p:ext>
    </p:extLst>
  </p:cSld>
  <p:clrMapOvr>
    <a:masterClrMapping/>
  </p:clrMapOvr>
  <mc:AlternateContent xmlns:mc="http://schemas.openxmlformats.org/markup-compatibility/2006">
    <mc:Choice xmlns:p14="http://schemas.microsoft.com/office/powerpoint/2010/main" Requires="p14">
      <p:transition spd="slow" p14:dur="7250" advTm="13000">
        <p14:ripp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24/03/2019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7</a:t>
            </a:fld>
            <a:endParaRPr lang="fr-FR" b="1" dirty="0">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734238" y="660580"/>
            <a:ext cx="10746562" cy="5524997"/>
          </a:xfrm>
          <a:prstGeom prst="rect">
            <a:avLst/>
          </a:prstGeom>
          <a:effectLst>
            <a:softEdge rad="127000"/>
          </a:effectLst>
        </p:spPr>
      </p:pic>
    </p:spTree>
    <p:extLst>
      <p:ext uri="{BB962C8B-B14F-4D97-AF65-F5344CB8AC3E}">
        <p14:creationId xmlns:p14="http://schemas.microsoft.com/office/powerpoint/2010/main" val="4023786062"/>
      </p:ext>
    </p:extLst>
  </p:cSld>
  <p:clrMapOvr>
    <a:masterClrMapping/>
  </p:clrMapOvr>
  <mc:AlternateContent xmlns:mc="http://schemas.openxmlformats.org/markup-compatibility/2006">
    <mc:Choice xmlns:p14="http://schemas.microsoft.com/office/powerpoint/2010/main" Requires="p14">
      <p:transition spd="slow" p14:dur="7250" advTm="13000">
        <p14:ripp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24/03/2019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8</a:t>
            </a:fld>
            <a:endParaRPr lang="fr-FR" b="1" dirty="0">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1473200" y="654641"/>
            <a:ext cx="9228667" cy="5558915"/>
          </a:xfrm>
          <a:prstGeom prst="rect">
            <a:avLst/>
          </a:prstGeom>
          <a:effectLst>
            <a:softEdge rad="127000"/>
          </a:effectLst>
        </p:spPr>
      </p:pic>
    </p:spTree>
    <p:extLst>
      <p:ext uri="{BB962C8B-B14F-4D97-AF65-F5344CB8AC3E}">
        <p14:creationId xmlns:p14="http://schemas.microsoft.com/office/powerpoint/2010/main" val="4081290882"/>
      </p:ext>
    </p:extLst>
  </p:cSld>
  <p:clrMapOvr>
    <a:masterClrMapping/>
  </p:clrMapOvr>
  <mc:AlternateContent xmlns:mc="http://schemas.openxmlformats.org/markup-compatibility/2006">
    <mc:Choice xmlns:p14="http://schemas.microsoft.com/office/powerpoint/2010/main" Requires="p14">
      <p:transition spd="slow" p14:dur="7250" advTm="13000">
        <p14:ripp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24/03/2019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9</a:t>
            </a:fld>
            <a:endParaRPr lang="fr-FR" b="1" dirty="0">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1185332" y="629382"/>
            <a:ext cx="9889067" cy="5561146"/>
          </a:xfrm>
          <a:prstGeom prst="rect">
            <a:avLst/>
          </a:prstGeom>
          <a:effectLst>
            <a:softEdge rad="127000"/>
          </a:effectLst>
        </p:spPr>
      </p:pic>
    </p:spTree>
    <p:extLst>
      <p:ext uri="{BB962C8B-B14F-4D97-AF65-F5344CB8AC3E}">
        <p14:creationId xmlns:p14="http://schemas.microsoft.com/office/powerpoint/2010/main" val="1302410587"/>
      </p:ext>
    </p:extLst>
  </p:cSld>
  <p:clrMapOvr>
    <a:masterClrMapping/>
  </p:clrMapOvr>
  <mc:AlternateContent xmlns:mc="http://schemas.openxmlformats.org/markup-compatibility/2006">
    <mc:Choice xmlns:p14="http://schemas.microsoft.com/office/powerpoint/2010/main" Requires="p14">
      <p:transition spd="slow" p14:dur="7250" advTm="13000">
        <p14:ripp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24/03/2019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10</a:t>
            </a:fld>
            <a:endParaRPr lang="fr-FR" b="1" dirty="0">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1194137" y="638903"/>
            <a:ext cx="9863330" cy="5546673"/>
          </a:xfrm>
          <a:prstGeom prst="rect">
            <a:avLst/>
          </a:prstGeom>
          <a:effectLst>
            <a:softEdge rad="127000"/>
          </a:effectLst>
        </p:spPr>
      </p:pic>
    </p:spTree>
    <p:extLst>
      <p:ext uri="{BB962C8B-B14F-4D97-AF65-F5344CB8AC3E}">
        <p14:creationId xmlns:p14="http://schemas.microsoft.com/office/powerpoint/2010/main" val="1324348240"/>
      </p:ext>
    </p:extLst>
  </p:cSld>
  <p:clrMapOvr>
    <a:masterClrMapping/>
  </p:clrMapOvr>
  <mc:AlternateContent xmlns:mc="http://schemas.openxmlformats.org/markup-compatibility/2006">
    <mc:Choice xmlns:p14="http://schemas.microsoft.com/office/powerpoint/2010/main" Requires="p14">
      <p:transition spd="slow" p14:dur="7250" advTm="13000">
        <p14:ripp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24/03/2019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11</a:t>
            </a:fld>
            <a:endParaRPr lang="fr-FR" b="1" dirty="0">
              <a:latin typeface="Brush Script MT" panose="03060802040406070304" pitchFamily="66" charset="0"/>
            </a:endParaRP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21501" y="71401"/>
            <a:ext cx="9173980" cy="6114175"/>
          </a:xfrm>
          <a:prstGeom prst="rect">
            <a:avLst/>
          </a:prstGeom>
        </p:spPr>
      </p:pic>
      <p:sp>
        <p:nvSpPr>
          <p:cNvPr id="2" name="Rectangle 1"/>
          <p:cNvSpPr/>
          <p:nvPr/>
        </p:nvSpPr>
        <p:spPr>
          <a:xfrm>
            <a:off x="1633079" y="1222654"/>
            <a:ext cx="8925841" cy="3785652"/>
          </a:xfrm>
          <a:prstGeom prst="rect">
            <a:avLst/>
          </a:prstGeom>
        </p:spPr>
        <p:txBody>
          <a:bodyPr wrap="none">
            <a:spAutoFit/>
          </a:bodyPr>
          <a:lstStyle/>
          <a:p>
            <a:r>
              <a:rPr lang="fr-FR" sz="8000" dirty="0" smtClean="0">
                <a:latin typeface="Brush Script MT" panose="03060802040406070304" pitchFamily="66" charset="0"/>
              </a:rPr>
              <a:t>          C’était</a:t>
            </a:r>
          </a:p>
          <a:p>
            <a:r>
              <a:rPr lang="fr-FR" sz="8000" dirty="0" smtClean="0">
                <a:latin typeface="Brush Script MT" panose="03060802040406070304" pitchFamily="66" charset="0"/>
              </a:rPr>
              <a:t>18 </a:t>
            </a:r>
            <a:r>
              <a:rPr lang="fr-FR" sz="8000" dirty="0">
                <a:latin typeface="Brush Script MT" panose="03060802040406070304" pitchFamily="66" charset="0"/>
              </a:rPr>
              <a:t>images </a:t>
            </a:r>
            <a:r>
              <a:rPr lang="fr-FR" sz="8000" dirty="0" smtClean="0">
                <a:latin typeface="Brush Script MT" panose="03060802040406070304" pitchFamily="66" charset="0"/>
              </a:rPr>
              <a:t>époustouflantes </a:t>
            </a:r>
          </a:p>
          <a:p>
            <a:r>
              <a:rPr lang="fr-FR" sz="8000" dirty="0">
                <a:latin typeface="Brush Script MT" panose="03060802040406070304" pitchFamily="66" charset="0"/>
              </a:rPr>
              <a:t> </a:t>
            </a:r>
            <a:r>
              <a:rPr lang="fr-FR" sz="8000" dirty="0" smtClean="0">
                <a:latin typeface="Brush Script MT" panose="03060802040406070304" pitchFamily="66" charset="0"/>
              </a:rPr>
              <a:t>        par Lande </a:t>
            </a:r>
            <a:endParaRPr lang="fr-FR" sz="8000" dirty="0">
              <a:latin typeface="Brush Script MT" panose="03060802040406070304" pitchFamily="66" charset="0"/>
            </a:endParaRPr>
          </a:p>
        </p:txBody>
      </p:sp>
    </p:spTree>
    <p:extLst>
      <p:ext uri="{BB962C8B-B14F-4D97-AF65-F5344CB8AC3E}">
        <p14:creationId xmlns:p14="http://schemas.microsoft.com/office/powerpoint/2010/main" val="2735125674"/>
      </p:ext>
    </p:extLst>
  </p:cSld>
  <p:clrMapOvr>
    <a:masterClrMapping/>
  </p:clrMapOvr>
  <mc:AlternateContent xmlns:mc="http://schemas.openxmlformats.org/markup-compatibility/2006">
    <mc:Choice xmlns:p14="http://schemas.microsoft.com/office/powerpoint/2010/main" Requires="p14">
      <p:transition spd="slow" p14:dur="7250" advTm="13000">
        <p14:ripp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2000"/>
                                        <p:tgtEl>
                                          <p:spTgt spid="9"/>
                                        </p:tgtEl>
                                      </p:cBhvr>
                                    </p:animEffect>
                                    <p:anim calcmode="lin" valueType="num">
                                      <p:cBhvr>
                                        <p:cTn id="23" dur="2000" fill="hold"/>
                                        <p:tgtEl>
                                          <p:spTgt spid="9"/>
                                        </p:tgtEl>
                                        <p:attrNameLst>
                                          <p:attrName>ppt_w</p:attrName>
                                        </p:attrNameLst>
                                      </p:cBhvr>
                                      <p:tavLst>
                                        <p:tav tm="0" fmla="#ppt_w*sin(2.5*pi*$)">
                                          <p:val>
                                            <p:fltVal val="0"/>
                                          </p:val>
                                        </p:tav>
                                        <p:tav tm="100000">
                                          <p:val>
                                            <p:fltVal val="1"/>
                                          </p:val>
                                        </p:tav>
                                      </p:tavLst>
                                    </p:anim>
                                    <p:anim calcmode="lin" valueType="num">
                                      <p:cBhvr>
                                        <p:cTn id="24"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2">
                                            <p:txEl>
                                              <p:pRg st="0" end="0"/>
                                            </p:txEl>
                                          </p:spTgt>
                                        </p:tgtEl>
                                        <p:attrNameLst>
                                          <p:attrName>style.visibility</p:attrName>
                                        </p:attrNameLst>
                                      </p:cBhvr>
                                      <p:to>
                                        <p:strVal val="visible"/>
                                      </p:to>
                                    </p:set>
                                    <p:anim by="(-#ppt_w*2)" calcmode="lin" valueType="num">
                                      <p:cBhvr rctx="PPT">
                                        <p:cTn id="29" dur="500" autoRev="1" fill="hold">
                                          <p:stCondLst>
                                            <p:cond delay="0"/>
                                          </p:stCondLst>
                                        </p:cTn>
                                        <p:tgtEl>
                                          <p:spTgt spid="2">
                                            <p:txEl>
                                              <p:pRg st="0" end="0"/>
                                            </p:txEl>
                                          </p:spTgt>
                                        </p:tgtEl>
                                        <p:attrNameLst>
                                          <p:attrName>ppt_w</p:attrName>
                                        </p:attrNameLst>
                                      </p:cBhvr>
                                    </p:anim>
                                    <p:anim by="(#ppt_w*0.50)" calcmode="lin" valueType="num">
                                      <p:cBhvr>
                                        <p:cTn id="30" dur="500" decel="50000" autoRev="1" fill="hold">
                                          <p:stCondLst>
                                            <p:cond delay="0"/>
                                          </p:stCondLst>
                                        </p:cTn>
                                        <p:tgtEl>
                                          <p:spTgt spid="2">
                                            <p:txEl>
                                              <p:pRg st="0" end="0"/>
                                            </p:txEl>
                                          </p:spTgt>
                                        </p:tgtEl>
                                        <p:attrNameLst>
                                          <p:attrName>ppt_x</p:attrName>
                                        </p:attrNameLst>
                                      </p:cBhvr>
                                    </p:anim>
                                    <p:anim from="(-#ppt_h/2)" to="(#ppt_y)" calcmode="lin" valueType="num">
                                      <p:cBhvr>
                                        <p:cTn id="31" dur="1000" fill="hold">
                                          <p:stCondLst>
                                            <p:cond delay="0"/>
                                          </p:stCondLst>
                                        </p:cTn>
                                        <p:tgtEl>
                                          <p:spTgt spid="2">
                                            <p:txEl>
                                              <p:pRg st="0" end="0"/>
                                            </p:txEl>
                                          </p:spTgt>
                                        </p:tgtEl>
                                        <p:attrNameLst>
                                          <p:attrName>ppt_y</p:attrName>
                                        </p:attrNameLst>
                                      </p:cBhvr>
                                    </p:anim>
                                    <p:animRot by="21600000">
                                      <p:cBhvr>
                                        <p:cTn id="32" dur="1000" fill="hold">
                                          <p:stCondLst>
                                            <p:cond delay="0"/>
                                          </p:stCondLst>
                                        </p:cTn>
                                        <p:tgtEl>
                                          <p:spTgt spid="2">
                                            <p:txEl>
                                              <p:pRg st="0" end="0"/>
                                            </p:txEl>
                                          </p:spTgt>
                                        </p:tgtEl>
                                        <p:attrNameLst>
                                          <p:attrName>r</p:attrName>
                                        </p:attrNameLst>
                                      </p:cBhvr>
                                    </p:animRot>
                                  </p:childTnLst>
                                </p:cTn>
                              </p:par>
                            </p:childTnLst>
                          </p:cTn>
                        </p:par>
                      </p:childTnLst>
                    </p:cTn>
                  </p:par>
                  <p:par>
                    <p:cTn id="33" fill="hold">
                      <p:stCondLst>
                        <p:cond delay="indefinite"/>
                      </p:stCondLst>
                      <p:childTnLst>
                        <p:par>
                          <p:cTn id="34" fill="hold">
                            <p:stCondLst>
                              <p:cond delay="0"/>
                            </p:stCondLst>
                            <p:childTnLst>
                              <p:par>
                                <p:cTn id="35" presetID="56" presetClass="entr" presetSubtype="0" fill="hold" nodeType="clickEffect">
                                  <p:stCondLst>
                                    <p:cond delay="0"/>
                                  </p:stCondLst>
                                  <p:iterate type="lt">
                                    <p:tmPct val="10000"/>
                                  </p:iterate>
                                  <p:childTnLst>
                                    <p:set>
                                      <p:cBhvr>
                                        <p:cTn id="36" dur="1" fill="hold">
                                          <p:stCondLst>
                                            <p:cond delay="0"/>
                                          </p:stCondLst>
                                        </p:cTn>
                                        <p:tgtEl>
                                          <p:spTgt spid="2">
                                            <p:txEl>
                                              <p:pRg st="1" end="1"/>
                                            </p:txEl>
                                          </p:spTgt>
                                        </p:tgtEl>
                                        <p:attrNameLst>
                                          <p:attrName>style.visibility</p:attrName>
                                        </p:attrNameLst>
                                      </p:cBhvr>
                                      <p:to>
                                        <p:strVal val="visible"/>
                                      </p:to>
                                    </p:set>
                                    <p:anim by="(-#ppt_w*2)" calcmode="lin" valueType="num">
                                      <p:cBhvr rctx="PPT">
                                        <p:cTn id="37" dur="500" autoRev="1" fill="hold">
                                          <p:stCondLst>
                                            <p:cond delay="0"/>
                                          </p:stCondLst>
                                        </p:cTn>
                                        <p:tgtEl>
                                          <p:spTgt spid="2">
                                            <p:txEl>
                                              <p:pRg st="1" end="1"/>
                                            </p:txEl>
                                          </p:spTgt>
                                        </p:tgtEl>
                                        <p:attrNameLst>
                                          <p:attrName>ppt_w</p:attrName>
                                        </p:attrNameLst>
                                      </p:cBhvr>
                                    </p:anim>
                                    <p:anim by="(#ppt_w*0.50)" calcmode="lin" valueType="num">
                                      <p:cBhvr>
                                        <p:cTn id="38" dur="500" decel="50000" autoRev="1" fill="hold">
                                          <p:stCondLst>
                                            <p:cond delay="0"/>
                                          </p:stCondLst>
                                        </p:cTn>
                                        <p:tgtEl>
                                          <p:spTgt spid="2">
                                            <p:txEl>
                                              <p:pRg st="1" end="1"/>
                                            </p:txEl>
                                          </p:spTgt>
                                        </p:tgtEl>
                                        <p:attrNameLst>
                                          <p:attrName>ppt_x</p:attrName>
                                        </p:attrNameLst>
                                      </p:cBhvr>
                                    </p:anim>
                                    <p:anim from="(-#ppt_h/2)" to="(#ppt_y)" calcmode="lin" valueType="num">
                                      <p:cBhvr>
                                        <p:cTn id="39" dur="1000" fill="hold">
                                          <p:stCondLst>
                                            <p:cond delay="0"/>
                                          </p:stCondLst>
                                        </p:cTn>
                                        <p:tgtEl>
                                          <p:spTgt spid="2">
                                            <p:txEl>
                                              <p:pRg st="1" end="1"/>
                                            </p:txEl>
                                          </p:spTgt>
                                        </p:tgtEl>
                                        <p:attrNameLst>
                                          <p:attrName>ppt_y</p:attrName>
                                        </p:attrNameLst>
                                      </p:cBhvr>
                                    </p:anim>
                                    <p:animRot by="21600000">
                                      <p:cBhvr>
                                        <p:cTn id="40" dur="1000" fill="hold">
                                          <p:stCondLst>
                                            <p:cond delay="0"/>
                                          </p:stCondLst>
                                        </p:cTn>
                                        <p:tgtEl>
                                          <p:spTgt spid="2">
                                            <p:txEl>
                                              <p:pRg st="1" end="1"/>
                                            </p:txEl>
                                          </p:spTgt>
                                        </p:tgtEl>
                                        <p:attrNameLst>
                                          <p:attrName>r</p:attrName>
                                        </p:attrNameLst>
                                      </p:cBhvr>
                                    </p:animRot>
                                  </p:childTnLst>
                                </p:cTn>
                              </p:par>
                            </p:childTnLst>
                          </p:cTn>
                        </p:par>
                      </p:childTnLst>
                    </p:cTn>
                  </p:par>
                  <p:par>
                    <p:cTn id="41" fill="hold">
                      <p:stCondLst>
                        <p:cond delay="indefinite"/>
                      </p:stCondLst>
                      <p:childTnLst>
                        <p:par>
                          <p:cTn id="42" fill="hold">
                            <p:stCondLst>
                              <p:cond delay="0"/>
                            </p:stCondLst>
                            <p:childTnLst>
                              <p:par>
                                <p:cTn id="43" presetID="56" presetClass="entr" presetSubtype="0" fill="hold" nodeType="clickEffect">
                                  <p:stCondLst>
                                    <p:cond delay="0"/>
                                  </p:stCondLst>
                                  <p:iterate type="lt">
                                    <p:tmPct val="10000"/>
                                  </p:iterate>
                                  <p:childTnLst>
                                    <p:set>
                                      <p:cBhvr>
                                        <p:cTn id="44" dur="1" fill="hold">
                                          <p:stCondLst>
                                            <p:cond delay="0"/>
                                          </p:stCondLst>
                                        </p:cTn>
                                        <p:tgtEl>
                                          <p:spTgt spid="2">
                                            <p:txEl>
                                              <p:pRg st="2" end="2"/>
                                            </p:txEl>
                                          </p:spTgt>
                                        </p:tgtEl>
                                        <p:attrNameLst>
                                          <p:attrName>style.visibility</p:attrName>
                                        </p:attrNameLst>
                                      </p:cBhvr>
                                      <p:to>
                                        <p:strVal val="visible"/>
                                      </p:to>
                                    </p:set>
                                    <p:anim by="(-#ppt_w*2)" calcmode="lin" valueType="num">
                                      <p:cBhvr rctx="PPT">
                                        <p:cTn id="45" dur="500" autoRev="1" fill="hold">
                                          <p:stCondLst>
                                            <p:cond delay="0"/>
                                          </p:stCondLst>
                                        </p:cTn>
                                        <p:tgtEl>
                                          <p:spTgt spid="2">
                                            <p:txEl>
                                              <p:pRg st="2" end="2"/>
                                            </p:txEl>
                                          </p:spTgt>
                                        </p:tgtEl>
                                        <p:attrNameLst>
                                          <p:attrName>ppt_w</p:attrName>
                                        </p:attrNameLst>
                                      </p:cBhvr>
                                    </p:anim>
                                    <p:anim by="(#ppt_w*0.50)" calcmode="lin" valueType="num">
                                      <p:cBhvr>
                                        <p:cTn id="46" dur="500" decel="50000" autoRev="1" fill="hold">
                                          <p:stCondLst>
                                            <p:cond delay="0"/>
                                          </p:stCondLst>
                                        </p:cTn>
                                        <p:tgtEl>
                                          <p:spTgt spid="2">
                                            <p:txEl>
                                              <p:pRg st="2" end="2"/>
                                            </p:txEl>
                                          </p:spTgt>
                                        </p:tgtEl>
                                        <p:attrNameLst>
                                          <p:attrName>ppt_x</p:attrName>
                                        </p:attrNameLst>
                                      </p:cBhvr>
                                    </p:anim>
                                    <p:anim from="(-#ppt_h/2)" to="(#ppt_y)" calcmode="lin" valueType="num">
                                      <p:cBhvr>
                                        <p:cTn id="47" dur="1000" fill="hold">
                                          <p:stCondLst>
                                            <p:cond delay="0"/>
                                          </p:stCondLst>
                                        </p:cTn>
                                        <p:tgtEl>
                                          <p:spTgt spid="2">
                                            <p:txEl>
                                              <p:pRg st="2" end="2"/>
                                            </p:txEl>
                                          </p:spTgt>
                                        </p:tgtEl>
                                        <p:attrNameLst>
                                          <p:attrName>ppt_y</p:attrName>
                                        </p:attrNameLst>
                                      </p:cBhvr>
                                    </p:anim>
                                    <p:animRot by="21600000">
                                      <p:cBhvr>
                                        <p:cTn id="48"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35</TotalTime>
  <Words>284</Words>
  <Application>Microsoft Office PowerPoint</Application>
  <PresentationFormat>Grand écran</PresentationFormat>
  <Paragraphs>62</Paragraphs>
  <Slides>11</Slides>
  <Notes>11</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11</vt:i4>
      </vt:variant>
    </vt:vector>
  </HeadingPairs>
  <TitlesOfParts>
    <vt:vector size="16"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9</cp:revision>
  <dcterms:created xsi:type="dcterms:W3CDTF">2019-02-26T12:55:36Z</dcterms:created>
  <dcterms:modified xsi:type="dcterms:W3CDTF">2019-03-24T19:25:40Z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