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69" r:id="rId5"/>
    <p:sldId id="259" r:id="rId6"/>
    <p:sldId id="260" r:id="rId7"/>
    <p:sldId id="261" r:id="rId8"/>
    <p:sldId id="262" r:id="rId9"/>
    <p:sldId id="263" r:id="rId10"/>
    <p:sldId id="264" r:id="rId11"/>
    <p:sldId id="265" r:id="rId12"/>
    <p:sldId id="266" r:id="rId13"/>
    <p:sldId id="267" r:id="rId14"/>
    <p:sldId id="270" r:id="rId15"/>
    <p:sldId id="268"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nAwcYe5/UoSYRhUWzRk7nQ==" hashData="ACyMZKOWQFWbNZ/mTOyrf3alWzS0iRtPEji7EKhjh8MafUDTTDkAb6MVhqgWJZKYGbLrQkkVjOvVdM0GUgZp5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24/03/2019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6916807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1365594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1733613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3485535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2505452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3286485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7751383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1629819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17837829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6425230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2703860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5527335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2435132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24/03/2019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24/03/2019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24/03/2019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24/03/2019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24/03/2019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24/03/2019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668036" y="174000"/>
            <a:ext cx="9173980" cy="6114175"/>
          </a:xfrm>
          <a:prstGeom prst="rect">
            <a:avLst/>
          </a:prstGeom>
        </p:spPr>
      </p:pic>
      <p:sp>
        <p:nvSpPr>
          <p:cNvPr id="2" name="Rectangle 1"/>
          <p:cNvSpPr/>
          <p:nvPr/>
        </p:nvSpPr>
        <p:spPr>
          <a:xfrm>
            <a:off x="1633079" y="2073290"/>
            <a:ext cx="8925841" cy="2554545"/>
          </a:xfrm>
          <a:prstGeom prst="rect">
            <a:avLst/>
          </a:prstGeom>
        </p:spPr>
        <p:txBody>
          <a:bodyPr wrap="none">
            <a:spAutoFit/>
          </a:bodyPr>
          <a:lstStyle/>
          <a:p>
            <a:r>
              <a:rPr lang="fr-FR" sz="8000" dirty="0">
                <a:latin typeface="Brush Script MT" panose="03060802040406070304" pitchFamily="66" charset="0"/>
              </a:rPr>
              <a:t>18 images </a:t>
            </a:r>
            <a:r>
              <a:rPr lang="fr-FR" sz="8000" dirty="0" smtClean="0">
                <a:latin typeface="Brush Script MT" panose="03060802040406070304" pitchFamily="66" charset="0"/>
              </a:rPr>
              <a:t>époustouflantes </a:t>
            </a:r>
          </a:p>
          <a:p>
            <a:r>
              <a:rPr lang="fr-FR" sz="8000" dirty="0">
                <a:latin typeface="Brush Script MT" panose="03060802040406070304" pitchFamily="66" charset="0"/>
              </a:rPr>
              <a:t> </a:t>
            </a:r>
            <a:r>
              <a:rPr lang="fr-FR" sz="8000" dirty="0" smtClean="0">
                <a:latin typeface="Brush Script MT" panose="03060802040406070304" pitchFamily="66" charset="0"/>
              </a:rPr>
              <a:t>     par Lande N°1</a:t>
            </a:r>
            <a:endParaRPr lang="fr-FR" sz="8000"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250" advTm="13000">
        <p14:ripple/>
        <p:sndAc>
          <p:stSnd loop="1">
            <p:snd r:embed="rId3" name="Avec des statues111_001.wav"/>
          </p:stSnd>
        </p:sndAc>
      </p:transition>
    </mc:Choice>
    <mc:Fallback>
      <p:transition spd="slow" advTm="13000">
        <p:fade/>
        <p:sndAc>
          <p:stSnd loop="1">
            <p:snd r:embed="rId3" name="Avec des statues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0" end="0"/>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0" end="0"/>
                                            </p:txEl>
                                          </p:spTgt>
                                        </p:tgtEl>
                                        <p:attrNameLst>
                                          <p:attrName>ppt_w</p:attrName>
                                        </p:attrNameLst>
                                      </p:cBhvr>
                                    </p:anim>
                                    <p:anim by="(#ppt_w*0.50)" calcmode="lin" valueType="num">
                                      <p:cBhvr>
                                        <p:cTn id="30" dur="500" decel="50000" autoRev="1" fill="hold">
                                          <p:stCondLst>
                                            <p:cond delay="0"/>
                                          </p:stCondLst>
                                        </p:cTn>
                                        <p:tgtEl>
                                          <p:spTgt spid="2">
                                            <p:txEl>
                                              <p:pRg st="0" end="0"/>
                                            </p:txEl>
                                          </p:spTgt>
                                        </p:tgtEl>
                                        <p:attrNameLst>
                                          <p:attrName>ppt_x</p:attrName>
                                        </p:attrNameLst>
                                      </p:cBhvr>
                                    </p:anim>
                                    <p:anim from="(-#ppt_h/2)" to="(#ppt_y)" calcmode="lin" valueType="num">
                                      <p:cBhvr>
                                        <p:cTn id="31" dur="1000" fill="hold">
                                          <p:stCondLst>
                                            <p:cond delay="0"/>
                                          </p:stCondLst>
                                        </p:cTn>
                                        <p:tgtEl>
                                          <p:spTgt spid="2">
                                            <p:txEl>
                                              <p:pRg st="0" end="0"/>
                                            </p:txEl>
                                          </p:spTgt>
                                        </p:tgtEl>
                                        <p:attrNameLst>
                                          <p:attrName>ppt_y</p:attrName>
                                        </p:attrNameLst>
                                      </p:cBhvr>
                                    </p:anim>
                                    <p:animRot by="21600000">
                                      <p:cBhvr>
                                        <p:cTn id="32" dur="1000" fill="hold">
                                          <p:stCondLst>
                                            <p:cond delay="0"/>
                                          </p:stCondLst>
                                        </p:cTn>
                                        <p:tgtEl>
                                          <p:spTgt spid="2">
                                            <p:txEl>
                                              <p:pRg st="0" end="0"/>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1" end="1"/>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1" end="1"/>
                                            </p:txEl>
                                          </p:spTgt>
                                        </p:tgtEl>
                                        <p:attrNameLst>
                                          <p:attrName>ppt_w</p:attrName>
                                        </p:attrNameLst>
                                      </p:cBhvr>
                                    </p:anim>
                                    <p:anim by="(#ppt_w*0.50)" calcmode="lin" valueType="num">
                                      <p:cBhvr>
                                        <p:cTn id="38" dur="500" decel="50000" autoRev="1" fill="hold">
                                          <p:stCondLst>
                                            <p:cond delay="0"/>
                                          </p:stCondLst>
                                        </p:cTn>
                                        <p:tgtEl>
                                          <p:spTgt spid="2">
                                            <p:txEl>
                                              <p:pRg st="1" end="1"/>
                                            </p:txEl>
                                          </p:spTgt>
                                        </p:tgtEl>
                                        <p:attrNameLst>
                                          <p:attrName>ppt_x</p:attrName>
                                        </p:attrNameLst>
                                      </p:cBhvr>
                                    </p:anim>
                                    <p:anim from="(-#ppt_h/2)" to="(#ppt_y)" calcmode="lin" valueType="num">
                                      <p:cBhvr>
                                        <p:cTn id="39" dur="1000" fill="hold">
                                          <p:stCondLst>
                                            <p:cond delay="0"/>
                                          </p:stCondLst>
                                        </p:cTn>
                                        <p:tgtEl>
                                          <p:spTgt spid="2">
                                            <p:txEl>
                                              <p:pRg st="1" end="1"/>
                                            </p:txEl>
                                          </p:spTgt>
                                        </p:tgtEl>
                                        <p:attrNameLst>
                                          <p:attrName>ppt_y</p:attrName>
                                        </p:attrNameLst>
                                      </p:cBhvr>
                                    </p:anim>
                                    <p:animRot by="21600000">
                                      <p:cBhvr>
                                        <p:cTn id="40"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2" name="Rectangle 1"/>
          <p:cNvSpPr/>
          <p:nvPr/>
        </p:nvSpPr>
        <p:spPr>
          <a:xfrm>
            <a:off x="986526" y="1088405"/>
            <a:ext cx="10243930" cy="4524315"/>
          </a:xfrm>
          <a:prstGeom prst="rect">
            <a:avLst/>
          </a:prstGeom>
        </p:spPr>
        <p:txBody>
          <a:bodyPr wrap="square">
            <a:spAutoFit/>
          </a:bodyPr>
          <a:lstStyle/>
          <a:p>
            <a:pPr algn="ctr"/>
            <a:r>
              <a:rPr lang="fr-FR" sz="9600" b="1" dirty="0">
                <a:latin typeface="Brush Script MT" panose="03060802040406070304" pitchFamily="66" charset="0"/>
              </a:rPr>
              <a:t>18 images époustouflantes et effrayantes de villes après l’apocalypse</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2" name="Rectangle 1"/>
          <p:cNvSpPr/>
          <p:nvPr/>
        </p:nvSpPr>
        <p:spPr>
          <a:xfrm>
            <a:off x="1020418" y="1228397"/>
            <a:ext cx="9899374" cy="4401205"/>
          </a:xfrm>
          <a:prstGeom prst="rect">
            <a:avLst/>
          </a:prstGeom>
        </p:spPr>
        <p:txBody>
          <a:bodyPr wrap="square">
            <a:spAutoFit/>
          </a:bodyPr>
          <a:lstStyle/>
          <a:p>
            <a:r>
              <a:rPr lang="fr-FR" sz="4000" b="1" dirty="0">
                <a:latin typeface="Brush Script MT" panose="03060802040406070304" pitchFamily="66" charset="0"/>
              </a:rPr>
              <a:t>Même si on n’aime pas la guerre, même si on n’aime pas les morts et même si on a envie de vivre une vie paisible, il faut avouer qu’on adore regarder des films ou des séries qui se passent après l’apocalypse. Les paysages de fin du monde nous fascinent. Voilà donc des dessins et images de ce que serait les grandes villes en cas de guerre planétaire. A couper le souffle. Et ça fait un peu peur.</a:t>
            </a:r>
          </a:p>
        </p:txBody>
      </p:sp>
    </p:spTree>
    <p:extLst>
      <p:ext uri="{BB962C8B-B14F-4D97-AF65-F5344CB8AC3E}">
        <p14:creationId xmlns:p14="http://schemas.microsoft.com/office/powerpoint/2010/main" val="2356228093"/>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39687" y="664159"/>
            <a:ext cx="9872870" cy="5552037"/>
          </a:xfrm>
          <a:prstGeom prst="rect">
            <a:avLst/>
          </a:prstGeom>
          <a:effectLst>
            <a:softEdge rad="127000"/>
          </a:effectLst>
        </p:spPr>
      </p:pic>
    </p:spTree>
    <p:extLst>
      <p:ext uri="{BB962C8B-B14F-4D97-AF65-F5344CB8AC3E}">
        <p14:creationId xmlns:p14="http://schemas.microsoft.com/office/powerpoint/2010/main" val="3331421302"/>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838200" y="626901"/>
            <a:ext cx="10515600" cy="5604197"/>
          </a:xfrm>
          <a:prstGeom prst="rect">
            <a:avLst/>
          </a:prstGeom>
          <a:effectLst>
            <a:softEdge rad="127000"/>
          </a:effectLst>
        </p:spPr>
      </p:pic>
    </p:spTree>
    <p:extLst>
      <p:ext uri="{BB962C8B-B14F-4D97-AF65-F5344CB8AC3E}">
        <p14:creationId xmlns:p14="http://schemas.microsoft.com/office/powerpoint/2010/main" val="1211251338"/>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13183" y="641802"/>
            <a:ext cx="9939130" cy="5589299"/>
          </a:xfrm>
          <a:prstGeom prst="rect">
            <a:avLst/>
          </a:prstGeom>
          <a:effectLst>
            <a:softEdge rad="127000"/>
          </a:effectLst>
        </p:spPr>
      </p:pic>
    </p:spTree>
    <p:extLst>
      <p:ext uri="{BB962C8B-B14F-4D97-AF65-F5344CB8AC3E}">
        <p14:creationId xmlns:p14="http://schemas.microsoft.com/office/powerpoint/2010/main" val="2639153626"/>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630016" y="663909"/>
            <a:ext cx="8892209" cy="5555015"/>
          </a:xfrm>
          <a:prstGeom prst="rect">
            <a:avLst/>
          </a:prstGeom>
          <a:effectLst>
            <a:softEdge rad="127000"/>
          </a:effectLst>
        </p:spPr>
      </p:pic>
    </p:spTree>
    <p:extLst>
      <p:ext uri="{BB962C8B-B14F-4D97-AF65-F5344CB8AC3E}">
        <p14:creationId xmlns:p14="http://schemas.microsoft.com/office/powerpoint/2010/main" val="4023786062"/>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587339" y="1205948"/>
            <a:ext cx="11033788" cy="4439477"/>
          </a:xfrm>
          <a:prstGeom prst="rect">
            <a:avLst/>
          </a:prstGeom>
          <a:effectLst>
            <a:softEdge rad="127000"/>
          </a:effectLst>
        </p:spPr>
      </p:pic>
    </p:spTree>
    <p:extLst>
      <p:ext uri="{BB962C8B-B14F-4D97-AF65-F5344CB8AC3E}">
        <p14:creationId xmlns:p14="http://schemas.microsoft.com/office/powerpoint/2010/main" val="4081290882"/>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32383" y="623967"/>
            <a:ext cx="7500730" cy="5629960"/>
          </a:xfrm>
          <a:prstGeom prst="rect">
            <a:avLst/>
          </a:prstGeom>
          <a:effectLst>
            <a:softEdge rad="127000"/>
          </a:effectLst>
        </p:spPr>
      </p:pic>
    </p:spTree>
    <p:extLst>
      <p:ext uri="{BB962C8B-B14F-4D97-AF65-F5344CB8AC3E}">
        <p14:creationId xmlns:p14="http://schemas.microsoft.com/office/powerpoint/2010/main" val="1302410587"/>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2140" y="648225"/>
            <a:ext cx="7434470" cy="5571479"/>
          </a:xfrm>
          <a:prstGeom prst="rect">
            <a:avLst/>
          </a:prstGeom>
          <a:effectLst>
            <a:softEdge rad="127000"/>
          </a:effectLst>
        </p:spPr>
      </p:pic>
    </p:spTree>
    <p:extLst>
      <p:ext uri="{BB962C8B-B14F-4D97-AF65-F5344CB8AC3E}">
        <p14:creationId xmlns:p14="http://schemas.microsoft.com/office/powerpoint/2010/main" val="1324348240"/>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94138" y="671612"/>
            <a:ext cx="9805165" cy="5513963"/>
          </a:xfrm>
          <a:prstGeom prst="rect">
            <a:avLst/>
          </a:prstGeom>
          <a:effectLst>
            <a:softEdge rad="127000"/>
          </a:effectLst>
        </p:spPr>
      </p:pic>
    </p:spTree>
    <p:extLst>
      <p:ext uri="{BB962C8B-B14F-4D97-AF65-F5344CB8AC3E}">
        <p14:creationId xmlns:p14="http://schemas.microsoft.com/office/powerpoint/2010/main" val="2058025280"/>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66191" y="664160"/>
            <a:ext cx="9846366" cy="5537133"/>
          </a:xfrm>
          <a:prstGeom prst="rect">
            <a:avLst/>
          </a:prstGeom>
          <a:effectLst>
            <a:softEdge rad="127000"/>
          </a:effectLst>
        </p:spPr>
      </p:pic>
    </p:spTree>
    <p:extLst>
      <p:ext uri="{BB962C8B-B14F-4D97-AF65-F5344CB8AC3E}">
        <p14:creationId xmlns:p14="http://schemas.microsoft.com/office/powerpoint/2010/main" val="4265654718"/>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13182" y="671612"/>
            <a:ext cx="9886121" cy="5559489"/>
          </a:xfrm>
          <a:prstGeom prst="rect">
            <a:avLst/>
          </a:prstGeom>
          <a:effectLst>
            <a:softEdge rad="127000"/>
          </a:effectLst>
        </p:spPr>
      </p:pic>
    </p:spTree>
    <p:extLst>
      <p:ext uri="{BB962C8B-B14F-4D97-AF65-F5344CB8AC3E}">
        <p14:creationId xmlns:p14="http://schemas.microsoft.com/office/powerpoint/2010/main" val="3457106045"/>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2" name="Image 1"/>
          <p:cNvPicPr>
            <a:picLocks noChangeAspect="1"/>
          </p:cNvPicPr>
          <p:nvPr/>
        </p:nvPicPr>
        <p:blipFill>
          <a:blip r:embed="rId3"/>
          <a:stretch>
            <a:fillRect/>
          </a:stretch>
        </p:blipFill>
        <p:spPr>
          <a:xfrm>
            <a:off x="1126436" y="692255"/>
            <a:ext cx="9846364" cy="5525548"/>
          </a:xfrm>
          <a:prstGeom prst="rect">
            <a:avLst/>
          </a:prstGeom>
          <a:effectLst>
            <a:softEdge rad="127000"/>
          </a:effectLst>
        </p:spPr>
      </p:pic>
    </p:spTree>
    <p:extLst>
      <p:ext uri="{BB962C8B-B14F-4D97-AF65-F5344CB8AC3E}">
        <p14:creationId xmlns:p14="http://schemas.microsoft.com/office/powerpoint/2010/main" val="3136501022"/>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14793" y="344774"/>
            <a:ext cx="11587397" cy="6205927"/>
          </a:xfrm>
          <a:prstGeom prst="roundRect">
            <a:avLst/>
          </a:prstGeom>
          <a:noFill/>
          <a:ln w="571500">
            <a:gradFill flip="none" rotWithShape="1">
              <a:gsLst>
                <a:gs pos="100000">
                  <a:schemeClr val="accent5">
                    <a:lumMod val="75000"/>
                  </a:schemeClr>
                </a:gs>
                <a:gs pos="9000">
                  <a:schemeClr val="accent1">
                    <a:lumMod val="45000"/>
                    <a:lumOff val="55000"/>
                  </a:schemeClr>
                </a:gs>
                <a:gs pos="3000">
                  <a:schemeClr val="accent1">
                    <a:lumMod val="45000"/>
                    <a:lumOff val="55000"/>
                  </a:schemeClr>
                </a:gs>
                <a:gs pos="85000">
                  <a:schemeClr val="tx1">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24/03/2019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8036" y="174000"/>
            <a:ext cx="9173980" cy="6114175"/>
          </a:xfrm>
          <a:prstGeom prst="rect">
            <a:avLst/>
          </a:prstGeom>
        </p:spPr>
      </p:pic>
      <p:sp>
        <p:nvSpPr>
          <p:cNvPr id="2" name="Rectangle 1"/>
          <p:cNvSpPr/>
          <p:nvPr/>
        </p:nvSpPr>
        <p:spPr>
          <a:xfrm>
            <a:off x="1633079" y="1222654"/>
            <a:ext cx="8925841" cy="3785652"/>
          </a:xfrm>
          <a:prstGeom prst="rect">
            <a:avLst/>
          </a:prstGeom>
        </p:spPr>
        <p:txBody>
          <a:bodyPr wrap="none">
            <a:spAutoFit/>
          </a:bodyPr>
          <a:lstStyle/>
          <a:p>
            <a:r>
              <a:rPr lang="fr-FR" sz="8000" dirty="0" smtClean="0">
                <a:latin typeface="Brush Script MT" panose="03060802040406070304" pitchFamily="66" charset="0"/>
              </a:rPr>
              <a:t>          C’était</a:t>
            </a:r>
          </a:p>
          <a:p>
            <a:r>
              <a:rPr lang="fr-FR" sz="8000" dirty="0" smtClean="0">
                <a:latin typeface="Brush Script MT" panose="03060802040406070304" pitchFamily="66" charset="0"/>
              </a:rPr>
              <a:t>18 </a:t>
            </a:r>
            <a:r>
              <a:rPr lang="fr-FR" sz="8000" dirty="0">
                <a:latin typeface="Brush Script MT" panose="03060802040406070304" pitchFamily="66" charset="0"/>
              </a:rPr>
              <a:t>images </a:t>
            </a:r>
            <a:r>
              <a:rPr lang="fr-FR" sz="8000" dirty="0" smtClean="0">
                <a:latin typeface="Brush Script MT" panose="03060802040406070304" pitchFamily="66" charset="0"/>
              </a:rPr>
              <a:t>époustouflantes </a:t>
            </a:r>
          </a:p>
          <a:p>
            <a:r>
              <a:rPr lang="fr-FR" sz="8000" dirty="0">
                <a:latin typeface="Brush Script MT" panose="03060802040406070304" pitchFamily="66" charset="0"/>
              </a:rPr>
              <a:t> </a:t>
            </a:r>
            <a:r>
              <a:rPr lang="fr-FR" sz="8000" dirty="0" smtClean="0">
                <a:latin typeface="Brush Script MT" panose="03060802040406070304" pitchFamily="66" charset="0"/>
              </a:rPr>
              <a:t>        par Lande </a:t>
            </a:r>
            <a:endParaRPr lang="fr-FR" sz="8000" dirty="0">
              <a:latin typeface="Brush Script MT" panose="03060802040406070304" pitchFamily="66" charset="0"/>
            </a:endParaRPr>
          </a:p>
        </p:txBody>
      </p:sp>
    </p:spTree>
    <p:extLst>
      <p:ext uri="{BB962C8B-B14F-4D97-AF65-F5344CB8AC3E}">
        <p14:creationId xmlns:p14="http://schemas.microsoft.com/office/powerpoint/2010/main" val="2735125674"/>
      </p:ext>
    </p:extLst>
  </p:cSld>
  <p:clrMapOvr>
    <a:masterClrMapping/>
  </p:clrMapOvr>
  <mc:AlternateContent xmlns:mc="http://schemas.openxmlformats.org/markup-compatibility/2006">
    <mc:Choice xmlns:p14="http://schemas.microsoft.com/office/powerpoint/2010/main" Requires="p14">
      <p:transition spd="slow" p14:dur="725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45"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2000"/>
                                        <p:tgtEl>
                                          <p:spTgt spid="9"/>
                                        </p:tgtEl>
                                      </p:cBhvr>
                                    </p:animEffect>
                                    <p:anim calcmode="lin" valueType="num">
                                      <p:cBhvr>
                                        <p:cTn id="23" dur="2000" fill="hold"/>
                                        <p:tgtEl>
                                          <p:spTgt spid="9"/>
                                        </p:tgtEl>
                                        <p:attrNameLst>
                                          <p:attrName>ppt_w</p:attrName>
                                        </p:attrNameLst>
                                      </p:cBhvr>
                                      <p:tavLst>
                                        <p:tav tm="0" fmla="#ppt_w*sin(2.5*pi*$)">
                                          <p:val>
                                            <p:fltVal val="0"/>
                                          </p:val>
                                        </p:tav>
                                        <p:tav tm="100000">
                                          <p:val>
                                            <p:fltVal val="1"/>
                                          </p:val>
                                        </p:tav>
                                      </p:tavLst>
                                    </p:anim>
                                    <p:anim calcmode="lin" valueType="num">
                                      <p:cBhvr>
                                        <p:cTn id="24"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nodeType="clickEffect">
                                  <p:stCondLst>
                                    <p:cond delay="0"/>
                                  </p:stCondLst>
                                  <p:iterate type="lt">
                                    <p:tmPct val="10000"/>
                                  </p:iterate>
                                  <p:childTnLst>
                                    <p:set>
                                      <p:cBhvr>
                                        <p:cTn id="28" dur="1" fill="hold">
                                          <p:stCondLst>
                                            <p:cond delay="0"/>
                                          </p:stCondLst>
                                        </p:cTn>
                                        <p:tgtEl>
                                          <p:spTgt spid="2">
                                            <p:txEl>
                                              <p:pRg st="0" end="0"/>
                                            </p:txEl>
                                          </p:spTgt>
                                        </p:tgtEl>
                                        <p:attrNameLst>
                                          <p:attrName>style.visibility</p:attrName>
                                        </p:attrNameLst>
                                      </p:cBhvr>
                                      <p:to>
                                        <p:strVal val="visible"/>
                                      </p:to>
                                    </p:set>
                                    <p:anim by="(-#ppt_w*2)" calcmode="lin" valueType="num">
                                      <p:cBhvr rctx="PPT">
                                        <p:cTn id="29" dur="500" autoRev="1" fill="hold">
                                          <p:stCondLst>
                                            <p:cond delay="0"/>
                                          </p:stCondLst>
                                        </p:cTn>
                                        <p:tgtEl>
                                          <p:spTgt spid="2">
                                            <p:txEl>
                                              <p:pRg st="0" end="0"/>
                                            </p:txEl>
                                          </p:spTgt>
                                        </p:tgtEl>
                                        <p:attrNameLst>
                                          <p:attrName>ppt_w</p:attrName>
                                        </p:attrNameLst>
                                      </p:cBhvr>
                                    </p:anim>
                                    <p:anim by="(#ppt_w*0.50)" calcmode="lin" valueType="num">
                                      <p:cBhvr>
                                        <p:cTn id="30" dur="500" decel="50000" autoRev="1" fill="hold">
                                          <p:stCondLst>
                                            <p:cond delay="0"/>
                                          </p:stCondLst>
                                        </p:cTn>
                                        <p:tgtEl>
                                          <p:spTgt spid="2">
                                            <p:txEl>
                                              <p:pRg st="0" end="0"/>
                                            </p:txEl>
                                          </p:spTgt>
                                        </p:tgtEl>
                                        <p:attrNameLst>
                                          <p:attrName>ppt_x</p:attrName>
                                        </p:attrNameLst>
                                      </p:cBhvr>
                                    </p:anim>
                                    <p:anim from="(-#ppt_h/2)" to="(#ppt_y)" calcmode="lin" valueType="num">
                                      <p:cBhvr>
                                        <p:cTn id="31" dur="1000" fill="hold">
                                          <p:stCondLst>
                                            <p:cond delay="0"/>
                                          </p:stCondLst>
                                        </p:cTn>
                                        <p:tgtEl>
                                          <p:spTgt spid="2">
                                            <p:txEl>
                                              <p:pRg st="0" end="0"/>
                                            </p:txEl>
                                          </p:spTgt>
                                        </p:tgtEl>
                                        <p:attrNameLst>
                                          <p:attrName>ppt_y</p:attrName>
                                        </p:attrNameLst>
                                      </p:cBhvr>
                                    </p:anim>
                                    <p:animRot by="21600000">
                                      <p:cBhvr>
                                        <p:cTn id="32" dur="1000" fill="hold">
                                          <p:stCondLst>
                                            <p:cond delay="0"/>
                                          </p:stCondLst>
                                        </p:cTn>
                                        <p:tgtEl>
                                          <p:spTgt spid="2">
                                            <p:txEl>
                                              <p:pRg st="0" end="0"/>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56" presetClass="entr" presetSubtype="0" fill="hold" nodeType="clickEffect">
                                  <p:stCondLst>
                                    <p:cond delay="0"/>
                                  </p:stCondLst>
                                  <p:iterate type="lt">
                                    <p:tmPct val="10000"/>
                                  </p:iterate>
                                  <p:childTnLst>
                                    <p:set>
                                      <p:cBhvr>
                                        <p:cTn id="36" dur="1" fill="hold">
                                          <p:stCondLst>
                                            <p:cond delay="0"/>
                                          </p:stCondLst>
                                        </p:cTn>
                                        <p:tgtEl>
                                          <p:spTgt spid="2">
                                            <p:txEl>
                                              <p:pRg st="1" end="1"/>
                                            </p:txEl>
                                          </p:spTgt>
                                        </p:tgtEl>
                                        <p:attrNameLst>
                                          <p:attrName>style.visibility</p:attrName>
                                        </p:attrNameLst>
                                      </p:cBhvr>
                                      <p:to>
                                        <p:strVal val="visible"/>
                                      </p:to>
                                    </p:set>
                                    <p:anim by="(-#ppt_w*2)" calcmode="lin" valueType="num">
                                      <p:cBhvr rctx="PPT">
                                        <p:cTn id="37" dur="500" autoRev="1" fill="hold">
                                          <p:stCondLst>
                                            <p:cond delay="0"/>
                                          </p:stCondLst>
                                        </p:cTn>
                                        <p:tgtEl>
                                          <p:spTgt spid="2">
                                            <p:txEl>
                                              <p:pRg st="1" end="1"/>
                                            </p:txEl>
                                          </p:spTgt>
                                        </p:tgtEl>
                                        <p:attrNameLst>
                                          <p:attrName>ppt_w</p:attrName>
                                        </p:attrNameLst>
                                      </p:cBhvr>
                                    </p:anim>
                                    <p:anim by="(#ppt_w*0.50)" calcmode="lin" valueType="num">
                                      <p:cBhvr>
                                        <p:cTn id="38" dur="500" decel="50000" autoRev="1" fill="hold">
                                          <p:stCondLst>
                                            <p:cond delay="0"/>
                                          </p:stCondLst>
                                        </p:cTn>
                                        <p:tgtEl>
                                          <p:spTgt spid="2">
                                            <p:txEl>
                                              <p:pRg st="1" end="1"/>
                                            </p:txEl>
                                          </p:spTgt>
                                        </p:tgtEl>
                                        <p:attrNameLst>
                                          <p:attrName>ppt_x</p:attrName>
                                        </p:attrNameLst>
                                      </p:cBhvr>
                                    </p:anim>
                                    <p:anim from="(-#ppt_h/2)" to="(#ppt_y)" calcmode="lin" valueType="num">
                                      <p:cBhvr>
                                        <p:cTn id="39" dur="1000" fill="hold">
                                          <p:stCondLst>
                                            <p:cond delay="0"/>
                                          </p:stCondLst>
                                        </p:cTn>
                                        <p:tgtEl>
                                          <p:spTgt spid="2">
                                            <p:txEl>
                                              <p:pRg st="1" end="1"/>
                                            </p:txEl>
                                          </p:spTgt>
                                        </p:tgtEl>
                                        <p:attrNameLst>
                                          <p:attrName>ppt_y</p:attrName>
                                        </p:attrNameLst>
                                      </p:cBhvr>
                                    </p:anim>
                                    <p:animRot by="21600000">
                                      <p:cBhvr>
                                        <p:cTn id="40" dur="1000" fill="hold">
                                          <p:stCondLst>
                                            <p:cond delay="0"/>
                                          </p:stCondLst>
                                        </p:cTn>
                                        <p:tgtEl>
                                          <p:spTgt spid="2">
                                            <p:txEl>
                                              <p:pRg st="1" end="1"/>
                                            </p:txEl>
                                          </p:spTgt>
                                        </p:tgtEl>
                                        <p:attrNameLst>
                                          <p:attrName>r</p:attrName>
                                        </p:attrNameLst>
                                      </p:cBhvr>
                                    </p:animRot>
                                  </p:childTnLst>
                                </p:cTn>
                              </p:par>
                            </p:childTnLst>
                          </p:cTn>
                        </p:par>
                      </p:childTnLst>
                    </p:cTn>
                  </p:par>
                  <p:par>
                    <p:cTn id="41" fill="hold">
                      <p:stCondLst>
                        <p:cond delay="indefinite"/>
                      </p:stCondLst>
                      <p:childTnLst>
                        <p:par>
                          <p:cTn id="42" fill="hold">
                            <p:stCondLst>
                              <p:cond delay="0"/>
                            </p:stCondLst>
                            <p:childTnLst>
                              <p:par>
                                <p:cTn id="43" presetID="56" presetClass="entr" presetSubtype="0" fill="hold" nodeType="clickEffect">
                                  <p:stCondLst>
                                    <p:cond delay="0"/>
                                  </p:stCondLst>
                                  <p:iterate type="lt">
                                    <p:tmPct val="10000"/>
                                  </p:iterate>
                                  <p:childTnLst>
                                    <p:set>
                                      <p:cBhvr>
                                        <p:cTn id="44" dur="1" fill="hold">
                                          <p:stCondLst>
                                            <p:cond delay="0"/>
                                          </p:stCondLst>
                                        </p:cTn>
                                        <p:tgtEl>
                                          <p:spTgt spid="2">
                                            <p:txEl>
                                              <p:pRg st="2" end="2"/>
                                            </p:txEl>
                                          </p:spTgt>
                                        </p:tgtEl>
                                        <p:attrNameLst>
                                          <p:attrName>style.visibility</p:attrName>
                                        </p:attrNameLst>
                                      </p:cBhvr>
                                      <p:to>
                                        <p:strVal val="visible"/>
                                      </p:to>
                                    </p:set>
                                    <p:anim by="(-#ppt_w*2)" calcmode="lin" valueType="num">
                                      <p:cBhvr rctx="PPT">
                                        <p:cTn id="45" dur="500" autoRev="1" fill="hold">
                                          <p:stCondLst>
                                            <p:cond delay="0"/>
                                          </p:stCondLst>
                                        </p:cTn>
                                        <p:tgtEl>
                                          <p:spTgt spid="2">
                                            <p:txEl>
                                              <p:pRg st="2" end="2"/>
                                            </p:txEl>
                                          </p:spTgt>
                                        </p:tgtEl>
                                        <p:attrNameLst>
                                          <p:attrName>ppt_w</p:attrName>
                                        </p:attrNameLst>
                                      </p:cBhvr>
                                    </p:anim>
                                    <p:anim by="(#ppt_w*0.50)" calcmode="lin" valueType="num">
                                      <p:cBhvr>
                                        <p:cTn id="46" dur="500" decel="50000" autoRev="1" fill="hold">
                                          <p:stCondLst>
                                            <p:cond delay="0"/>
                                          </p:stCondLst>
                                        </p:cTn>
                                        <p:tgtEl>
                                          <p:spTgt spid="2">
                                            <p:txEl>
                                              <p:pRg st="2" end="2"/>
                                            </p:txEl>
                                          </p:spTgt>
                                        </p:tgtEl>
                                        <p:attrNameLst>
                                          <p:attrName>ppt_x</p:attrName>
                                        </p:attrNameLst>
                                      </p:cBhvr>
                                    </p:anim>
                                    <p:anim from="(-#ppt_h/2)" to="(#ppt_y)" calcmode="lin" valueType="num">
                                      <p:cBhvr>
                                        <p:cTn id="47" dur="1000" fill="hold">
                                          <p:stCondLst>
                                            <p:cond delay="0"/>
                                          </p:stCondLst>
                                        </p:cTn>
                                        <p:tgtEl>
                                          <p:spTgt spid="2">
                                            <p:txEl>
                                              <p:pRg st="2" end="2"/>
                                            </p:txEl>
                                          </p:spTgt>
                                        </p:tgtEl>
                                        <p:attrNameLst>
                                          <p:attrName>ppt_y</p:attrName>
                                        </p:attrNameLst>
                                      </p:cBhvr>
                                    </p:anim>
                                    <p:animRot by="21600000">
                                      <p:cBhvr>
                                        <p:cTn id="48"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94</TotalTime>
  <Words>348</Words>
  <Application>Microsoft Office PowerPoint</Application>
  <PresentationFormat>Grand écran</PresentationFormat>
  <Paragraphs>82</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9</cp:revision>
  <dcterms:created xsi:type="dcterms:W3CDTF">2019-02-26T12:55:36Z</dcterms:created>
  <dcterms:modified xsi:type="dcterms:W3CDTF">2019-03-24T19:12:39Z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