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7" r:id="rId2"/>
    <p:sldId id="280" r:id="rId3"/>
    <p:sldId id="269" r:id="rId4"/>
    <p:sldId id="256" r:id="rId5"/>
    <p:sldId id="258" r:id="rId6"/>
    <p:sldId id="259" r:id="rId7"/>
    <p:sldId id="275" r:id="rId8"/>
    <p:sldId id="276" r:id="rId9"/>
    <p:sldId id="277" r:id="rId10"/>
    <p:sldId id="274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78" r:id="rId20"/>
    <p:sldId id="268" r:id="rId21"/>
    <p:sldId id="271" r:id="rId22"/>
    <p:sldId id="272" r:id="rId23"/>
    <p:sldId id="279" r:id="rId24"/>
    <p:sldId id="273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zmsfJ2V6E99StI39u/9Vw==" hashData="6RTFVsJTJZDHT0ieyFW7InUK+7h6l4sUWGwA23exqw91gQoK3VENP9kFWMUg4PR/Zgv93xTf9XFnhN/BLoKPx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09/06/2019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7198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51400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6540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9675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87507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6401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74946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35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09/06/2019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09/06/2019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09/06/2019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09/06/2019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09/06/2019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09/06/2019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09/06/2019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09/06/2019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09/06/2019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09/06/2019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09/06/2019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09/06/2019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00" y="214313"/>
            <a:ext cx="10960100" cy="605075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31666"/>
            <a:ext cx="101395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Le Cairn de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B</a:t>
            </a:r>
            <a:r>
              <a:rPr lang="fr-FR" sz="9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arnenez</a:t>
            </a:r>
            <a:endParaRPr lang="fr-FR" sz="9600" b="1" dirty="0" smtClean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en </a:t>
            </a:r>
            <a:r>
              <a:rPr lang="fr-FR" sz="9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plouézoch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par Lande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  <p:sndAc>
          <p:stSnd loop="1">
            <p:snd r:embed="rId3" name="381  MUSIQUE BRETONNE TACK 12.wav"/>
          </p:stSnd>
        </p:sndAc>
      </p:transition>
    </mc:Choice>
    <mc:Fallback>
      <p:transition spd="slow" advTm="13000">
        <p:fade/>
        <p:sndAc>
          <p:stSnd loop="1">
            <p:snd r:embed="rId3" name="381  MUSIQUE BRETONNE TACK 1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4600" y="615696"/>
            <a:ext cx="7188200" cy="5606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451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8400" y="606274"/>
            <a:ext cx="9880600" cy="56539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9300" y="571500"/>
            <a:ext cx="5664200" cy="56642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309" t="-760" r="5411" b="1088"/>
          <a:stretch/>
        </p:blipFill>
        <p:spPr>
          <a:xfrm>
            <a:off x="634999" y="558801"/>
            <a:ext cx="10972801" cy="5694258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163770" y="1259118"/>
            <a:ext cx="986445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Le cairn de </a:t>
            </a:r>
            <a:r>
              <a:rPr lang="fr-FR" sz="4400" b="1" dirty="0" err="1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Barnenez</a:t>
            </a:r>
            <a:r>
              <a:rPr lang="fr-FR" sz="44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est un monument mégalithique du néolithique se trouvant au lieu dit </a:t>
            </a:r>
            <a:r>
              <a:rPr lang="fr-FR" sz="4400" b="1" dirty="0" err="1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Barnenez</a:t>
            </a:r>
            <a:r>
              <a:rPr lang="fr-FR" sz="44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 dans la commune de </a:t>
            </a:r>
            <a:r>
              <a:rPr lang="fr-FR" sz="4400" b="1" dirty="0" err="1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Plouezoc'h</a:t>
            </a:r>
            <a:r>
              <a:rPr lang="fr-FR" sz="4400" b="1" dirty="0">
                <a:ln>
                  <a:solidFill>
                    <a:schemeClr val="bg1"/>
                  </a:solidFill>
                </a:ln>
                <a:latin typeface="Brush Script MT" panose="03060802040406070304" pitchFamily="66" charset="0"/>
              </a:rPr>
              <a:t>, sur la côte nord du Finistère, en Bretagne. D'une longueur de 75 m, il est constitué en réalité de deux cairns en pierres sèches accolés, qui recouvrent onze dolmens à couloir.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0000" y="625230"/>
            <a:ext cx="7112000" cy="5607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1000" y="631087"/>
            <a:ext cx="6311900" cy="5629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367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0987" y="629539"/>
            <a:ext cx="8393313" cy="5623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993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700" y="589329"/>
            <a:ext cx="3810000" cy="5641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7293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600" y="616403"/>
            <a:ext cx="8216900" cy="55992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95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0391" y="622300"/>
            <a:ext cx="10225609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1300" y="622741"/>
            <a:ext cx="9118600" cy="56505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60500" y="616502"/>
            <a:ext cx="9372599" cy="5636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367" y="637338"/>
            <a:ext cx="9937934" cy="5615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8300" y="638175"/>
            <a:ext cx="8915400" cy="5600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7500" y="625255"/>
            <a:ext cx="8966200" cy="56074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400" y="643387"/>
            <a:ext cx="8750300" cy="5571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1900" y="584200"/>
            <a:ext cx="9817100" cy="56811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501" y="619606"/>
            <a:ext cx="9271000" cy="5618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8007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3200" y="647700"/>
            <a:ext cx="6629400" cy="558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194"/>
          <a:stretch/>
        </p:blipFill>
        <p:spPr>
          <a:xfrm>
            <a:off x="1568450" y="629523"/>
            <a:ext cx="9055100" cy="55989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9100" y="628650"/>
            <a:ext cx="8801100" cy="55911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0777" y="643383"/>
            <a:ext cx="9386124" cy="56096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16965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00" y="214313"/>
            <a:ext cx="10960100" cy="605075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09/06/2019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24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864230"/>
            <a:ext cx="101395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  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 Le Cairn de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</a:t>
            </a:r>
            <a:r>
              <a:rPr lang="fr-FR" sz="9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B</a:t>
            </a:r>
            <a:r>
              <a:rPr lang="fr-FR" sz="9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arnenez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en </a:t>
            </a:r>
            <a:r>
              <a:rPr lang="fr-FR" sz="9600" b="1" dirty="0" err="1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plouézoch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par Lande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47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ripple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465</Words>
  <Application>Microsoft Office PowerPoint</Application>
  <PresentationFormat>Grand écran</PresentationFormat>
  <Paragraphs>127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2019-02-01T14:09:57Z</dcterms:created>
  <dcterms:modified xsi:type="dcterms:W3CDTF">2019-06-09T19:34:00Z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