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11" r:id="rId5"/>
    <p:sldId id="260" r:id="rId6"/>
    <p:sldId id="262" r:id="rId7"/>
    <p:sldId id="263" r:id="rId8"/>
    <p:sldId id="264" r:id="rId9"/>
    <p:sldId id="310" r:id="rId10"/>
    <p:sldId id="268" r:id="rId11"/>
    <p:sldId id="265" r:id="rId12"/>
    <p:sldId id="266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314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8" r:id="rId52"/>
    <p:sldId id="309" r:id="rId53"/>
    <p:sldId id="313" r:id="rId54"/>
    <p:sldId id="315" r:id="rId55"/>
    <p:sldId id="317" r:id="rId56"/>
    <p:sldId id="316" r:id="rId5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345F-BB54-4763-B8D3-A8839B3A51F8}" type="datetimeFigureOut">
              <a:rPr lang="fr-FR" smtClean="0"/>
              <a:pPr/>
              <a:t>29/09/2021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0D2-A9C6-4842-9795-DCD55E2D7B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345F-BB54-4763-B8D3-A8839B3A51F8}" type="datetimeFigureOut">
              <a:rPr lang="fr-FR" smtClean="0"/>
              <a:pPr/>
              <a:t>29/09/2021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0D2-A9C6-4842-9795-DCD55E2D7B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345F-BB54-4763-B8D3-A8839B3A51F8}" type="datetimeFigureOut">
              <a:rPr lang="fr-FR" smtClean="0"/>
              <a:pPr/>
              <a:t>29/09/2021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0D2-A9C6-4842-9795-DCD55E2D7B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345F-BB54-4763-B8D3-A8839B3A51F8}" type="datetimeFigureOut">
              <a:rPr lang="fr-FR" smtClean="0"/>
              <a:pPr/>
              <a:t>29/09/2021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0D2-A9C6-4842-9795-DCD55E2D7B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345F-BB54-4763-B8D3-A8839B3A51F8}" type="datetimeFigureOut">
              <a:rPr lang="fr-FR" smtClean="0"/>
              <a:pPr/>
              <a:t>29/09/2021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0D2-A9C6-4842-9795-DCD55E2D7B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345F-BB54-4763-B8D3-A8839B3A51F8}" type="datetimeFigureOut">
              <a:rPr lang="fr-FR" smtClean="0"/>
              <a:pPr/>
              <a:t>29/09/2021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0D2-A9C6-4842-9795-DCD55E2D7B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345F-BB54-4763-B8D3-A8839B3A51F8}" type="datetimeFigureOut">
              <a:rPr lang="fr-FR" smtClean="0"/>
              <a:pPr/>
              <a:t>29/09/2021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0D2-A9C6-4842-9795-DCD55E2D7B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345F-BB54-4763-B8D3-A8839B3A51F8}" type="datetimeFigureOut">
              <a:rPr lang="fr-FR" smtClean="0"/>
              <a:pPr/>
              <a:t>29/09/2021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0D2-A9C6-4842-9795-DCD55E2D7B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345F-BB54-4763-B8D3-A8839B3A51F8}" type="datetimeFigureOut">
              <a:rPr lang="fr-FR" smtClean="0"/>
              <a:pPr/>
              <a:t>29/09/2021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0D2-A9C6-4842-9795-DCD55E2D7B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345F-BB54-4763-B8D3-A8839B3A51F8}" type="datetimeFigureOut">
              <a:rPr lang="fr-FR" smtClean="0"/>
              <a:pPr/>
              <a:t>29/09/2021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0D2-A9C6-4842-9795-DCD55E2D7B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345F-BB54-4763-B8D3-A8839B3A51F8}" type="datetimeFigureOut">
              <a:rPr lang="fr-FR" smtClean="0"/>
              <a:pPr/>
              <a:t>29/09/2021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0D2-A9C6-4842-9795-DCD55E2D7B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5345F-BB54-4763-B8D3-A8839B3A51F8}" type="datetimeFigureOut">
              <a:rPr lang="fr-FR" smtClean="0"/>
              <a:pPr/>
              <a:t>29/09/2021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640D2-A9C6-4842-9795-DCD55E2D7B5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Festiv’Art</a:t>
            </a:r>
            <a:r>
              <a:rPr lang="fr-FR" dirty="0" smtClean="0"/>
              <a:t> 2021</a:t>
            </a:r>
            <a:br>
              <a:rPr lang="fr-FR" dirty="0" smtClean="0"/>
            </a:br>
            <a:r>
              <a:rPr lang="fr-FR" dirty="0" smtClean="0"/>
              <a:t>Exposition Maison Forte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28662" y="428604"/>
            <a:ext cx="6929486" cy="607223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fr-FR" dirty="0" smtClean="0">
                <a:solidFill>
                  <a:srgbClr val="FFFF00"/>
                </a:solidFill>
              </a:rPr>
              <a:t>Exposition Maison Forte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Elizabeth, Anna et Valérie habillent les poupées mannequins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7" name="Espace réservé du contenu 6" descr="FB_IMG_1628481372802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174" y="1214422"/>
            <a:ext cx="4203676" cy="54360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FB_IMG_1628481372802 (2)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57158" y="785794"/>
            <a:ext cx="4063210" cy="5256000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FB_IMG_1628481470876 (2)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643438" y="785794"/>
            <a:ext cx="4225439" cy="525600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B_IMG_1628481486326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571612"/>
            <a:ext cx="3672565" cy="295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FB_IMG_16284812786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1571612"/>
            <a:ext cx="4140000" cy="41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 smtClean="0">
                <a:latin typeface="Arial Black" pitchFamily="34" charset="0"/>
              </a:rPr>
              <a:t>Exposition Patrimoine à la Maison Forte: les croix </a:t>
            </a:r>
            <a:endParaRPr lang="fr-FR" sz="2000" b="1" dirty="0">
              <a:latin typeface="Arial Black" pitchFamily="34" charset="0"/>
            </a:endParaRPr>
          </a:p>
        </p:txBody>
      </p:sp>
      <p:pic>
        <p:nvPicPr>
          <p:cNvPr id="5" name="Espace réservé du contenu 4" descr="Expo Patrimoine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298" y="1357298"/>
            <a:ext cx="4429156" cy="5286412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2000" dirty="0" smtClean="0">
                <a:latin typeface="Arial Black" pitchFamily="34" charset="0"/>
              </a:rPr>
              <a:t>Exposition Patrimoine à la Maison Forte : l’église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Expo Patrimoine (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0100" y="1285860"/>
            <a:ext cx="3045030" cy="5148000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Expo Patrimoine (1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43504" y="1214422"/>
            <a:ext cx="3050661" cy="514800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Expo Patrimoine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571612"/>
            <a:ext cx="2016000" cy="38379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Image 6" descr="Expo Patrimoine (7 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357166"/>
            <a:ext cx="2904062" cy="5976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Titre 15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Tony …</a:t>
            </a:r>
            <a:endParaRPr lang="fr-FR" sz="20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Exposition Group’ Art à la Maison Forte</a:t>
            </a:r>
            <a:br>
              <a:rPr lang="fr-FR" sz="2000" dirty="0" smtClean="0">
                <a:latin typeface="Arial Black" pitchFamily="34" charset="0"/>
              </a:rPr>
            </a:br>
            <a:r>
              <a:rPr lang="fr-FR" sz="2000" dirty="0" smtClean="0">
                <a:latin typeface="Arial Black" pitchFamily="34" charset="0"/>
              </a:rPr>
              <a:t>	Agathe et Franck du 6 au 8 Août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Agath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596" y="1500174"/>
            <a:ext cx="4304536" cy="4716000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Franck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0628" y="1500174"/>
            <a:ext cx="3721094" cy="48240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Anne- Marie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AMD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1714488"/>
            <a:ext cx="4736095" cy="3888000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AMD 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23417" y="1571612"/>
            <a:ext cx="3901579" cy="43920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Anna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Anna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1071546"/>
            <a:ext cx="3221295" cy="5184000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Anna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57752" y="1214422"/>
            <a:ext cx="3735058" cy="54720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nn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285728"/>
            <a:ext cx="4153206" cy="5364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Espace réservé du contenu 4" descr="Anna 5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357158" y="2000240"/>
            <a:ext cx="2625725" cy="4525962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Anna4.jp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6000760" y="2071678"/>
            <a:ext cx="3000375" cy="4525962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796908"/>
          </a:xfrm>
        </p:spPr>
        <p:txBody>
          <a:bodyPr/>
          <a:lstStyle/>
          <a:p>
            <a:r>
              <a:rPr lang="fr-FR" sz="2000" dirty="0" smtClean="0">
                <a:latin typeface="Arial Black" pitchFamily="34" charset="0"/>
              </a:rPr>
              <a:t>Les</a:t>
            </a:r>
            <a:r>
              <a:rPr lang="fr-FR" dirty="0" smtClean="0">
                <a:latin typeface="Arial Black" pitchFamily="34" charset="0"/>
              </a:rPr>
              <a:t> </a:t>
            </a:r>
            <a:r>
              <a:rPr lang="fr-FR" sz="2000" dirty="0" smtClean="0">
                <a:latin typeface="Arial Black" pitchFamily="34" charset="0"/>
              </a:rPr>
              <a:t>préparatifs à la salle des Associations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7" name="Espace réservé du contenu 6" descr="Préparatifs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4348" y="1285860"/>
            <a:ext cx="3089483" cy="5256000"/>
          </a:xfrm>
          <a:ln w="38100">
            <a:solidFill>
              <a:schemeClr val="tx1"/>
            </a:solidFill>
          </a:ln>
        </p:spPr>
      </p:pic>
      <p:pic>
        <p:nvPicPr>
          <p:cNvPr id="8" name="Espace réservé du contenu 7" descr="Préparatifs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29190" y="1285860"/>
            <a:ext cx="2901025" cy="522000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r-FR" sz="2000" dirty="0" smtClean="0">
                <a:latin typeface="Arial Black" pitchFamily="34" charset="0"/>
              </a:rPr>
              <a:t>Daniel et Suzy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Daniel et Suzy les Papotin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42852"/>
            <a:ext cx="4657725" cy="3200400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Daniel et Suzy 3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214942" y="1500174"/>
            <a:ext cx="3716337" cy="4716463"/>
          </a:xfrm>
          <a:ln w="57150">
            <a:solidFill>
              <a:schemeClr val="tx1"/>
            </a:solidFill>
          </a:ln>
        </p:spPr>
      </p:pic>
      <p:pic>
        <p:nvPicPr>
          <p:cNvPr id="7" name="Image 6" descr="Daniel et Suz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3500438"/>
            <a:ext cx="3995379" cy="32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Elisabeth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Elizabeth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1472" y="1285860"/>
            <a:ext cx="3621527" cy="4896000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Elizabeth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0628" y="1285860"/>
            <a:ext cx="3345745" cy="48960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Gisèle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Gisèle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20" y="1214422"/>
            <a:ext cx="4255756" cy="5256000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Gisèle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57752" y="2500306"/>
            <a:ext cx="3903466" cy="29520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Hilary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7" name="Image 6" descr="Hilary 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2643182"/>
            <a:ext cx="2849850" cy="388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 descr="Hilary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2857496"/>
            <a:ext cx="3191893" cy="385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Espace réservé du contenu 4" descr="Hilary 1.jp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71483" y="214290"/>
            <a:ext cx="3089396" cy="2664000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Hilary 2.jpg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572132" y="142852"/>
            <a:ext cx="2610944" cy="3204000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Josiane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Josiane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596" y="1071546"/>
            <a:ext cx="4371659" cy="5436000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Josiane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86446" y="1000108"/>
            <a:ext cx="2448440" cy="52920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Michel B4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143504" y="1357298"/>
            <a:ext cx="3808599" cy="4104000"/>
          </a:xfrm>
          <a:ln w="38100">
            <a:solidFill>
              <a:schemeClr val="tx1"/>
            </a:solidFill>
          </a:ln>
        </p:spPr>
      </p:pic>
      <p:pic>
        <p:nvPicPr>
          <p:cNvPr id="8" name="Image 7" descr="Michel B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14290"/>
            <a:ext cx="3975250" cy="3744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Image 6" descr="Michel B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3500438"/>
            <a:ext cx="4086225" cy="317182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Pastels de Michel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Michel B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1285860"/>
            <a:ext cx="4287865" cy="5112000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Michel B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0628" y="1285860"/>
            <a:ext cx="3861000" cy="51480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Dessins de Valérie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8" name="Espace réservé du contenu 7" descr="Valérie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58" y="1357298"/>
            <a:ext cx="3902190" cy="4896000"/>
          </a:xfrm>
          <a:ln w="57150">
            <a:solidFill>
              <a:schemeClr val="tx1"/>
            </a:solidFill>
          </a:ln>
        </p:spPr>
      </p:pic>
      <p:pic>
        <p:nvPicPr>
          <p:cNvPr id="9" name="Espace réservé du contenu 8" descr="Valérie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1357298"/>
            <a:ext cx="4373532" cy="48960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Vernissage à la Maison forte le 6 Août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FB_IMG_1628481776478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0100" y="1357298"/>
            <a:ext cx="2519175" cy="5184000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FB_IMG_162848041125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00562" y="1714488"/>
            <a:ext cx="4038600" cy="40386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FB_IMG_1628480421447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28596" y="928670"/>
            <a:ext cx="4038600" cy="4038600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FB_IMG_1628480455160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929190" y="2143116"/>
            <a:ext cx="4038600" cy="3910013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latin typeface="Arial Black" pitchFamily="34" charset="0"/>
              </a:rPr>
              <a:t>Des chaussures pour faire un chemin… </a:t>
            </a:r>
            <a:endParaRPr lang="fr-FR" sz="2800" dirty="0">
              <a:latin typeface="Arial Black" pitchFamily="34" charset="0"/>
            </a:endParaRPr>
          </a:p>
        </p:txBody>
      </p:sp>
      <p:pic>
        <p:nvPicPr>
          <p:cNvPr id="8" name="Espace réservé du contenu 7" descr="Préparatifs 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7224" y="1285860"/>
            <a:ext cx="2562013" cy="4896000"/>
          </a:xfrm>
          <a:ln w="28575">
            <a:solidFill>
              <a:schemeClr val="tx1"/>
            </a:solidFill>
          </a:ln>
        </p:spPr>
      </p:pic>
      <p:pic>
        <p:nvPicPr>
          <p:cNvPr id="9" name="Espace réservé du contenu 8" descr="Préparatifs 8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786182" y="2214554"/>
            <a:ext cx="5186248" cy="3744000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FB_IMG_1628480437701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785786" y="928670"/>
            <a:ext cx="3946525" cy="4525963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FB_IMG_1628480449011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929190" y="1928802"/>
            <a:ext cx="4038600" cy="3652837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FB_IMG_1628481801976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142975" y="642918"/>
            <a:ext cx="2623300" cy="5400000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FB_IMG_1628481236059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000628" y="785794"/>
            <a:ext cx="2520172" cy="518400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err="1" smtClean="0">
                <a:latin typeface="Arial Black" pitchFamily="34" charset="0"/>
              </a:rPr>
              <a:t>Festiv</a:t>
            </a:r>
            <a:r>
              <a:rPr lang="fr-FR" sz="2000" dirty="0" smtClean="0">
                <a:latin typeface="Arial Black" pitchFamily="34" charset="0"/>
              </a:rPr>
              <a:t> ‘Art le 8 Août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FB_IMG_162856631126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1285860"/>
            <a:ext cx="3213340" cy="4525963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FB_IMG_1628566657647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571868" y="1857364"/>
            <a:ext cx="5346945" cy="378000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La Lyre </a:t>
            </a:r>
            <a:r>
              <a:rPr lang="fr-FR" sz="2000" dirty="0" err="1" smtClean="0">
                <a:latin typeface="Arial Black" pitchFamily="34" charset="0"/>
              </a:rPr>
              <a:t>Tzaranga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FB_IMG_1628566467862 (3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58" y="1428736"/>
            <a:ext cx="4038600" cy="2365553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FB_IMG_1628583512850 (2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2214554"/>
            <a:ext cx="4038600" cy="3982508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Vernissage </a:t>
            </a:r>
            <a:r>
              <a:rPr lang="fr-FR" sz="2000" dirty="0" err="1" smtClean="0">
                <a:latin typeface="Arial Black" pitchFamily="34" charset="0"/>
              </a:rPr>
              <a:t>Festiv’Art</a:t>
            </a:r>
            <a:r>
              <a:rPr lang="fr-FR" sz="2000" dirty="0" smtClean="0">
                <a:latin typeface="Arial Black" pitchFamily="34" charset="0"/>
              </a:rPr>
              <a:t> dimanche 8 Août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IMG_4703 (2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1214422"/>
            <a:ext cx="5466542" cy="3456000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IMG_470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3500438"/>
            <a:ext cx="4176000" cy="313200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2000" dirty="0" smtClean="0">
                <a:latin typeface="Arial Black" pitchFamily="34" charset="0"/>
              </a:rPr>
              <a:t>Point restauration et buvette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FB_IMG_1628566058554 (2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8662" y="1714488"/>
            <a:ext cx="3163273" cy="3636000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FB_IMG_1628566432271 (2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14942" y="500042"/>
            <a:ext cx="3107589" cy="3528000"/>
          </a:xfrm>
          <a:ln w="38100">
            <a:solidFill>
              <a:schemeClr val="tx1"/>
            </a:solidFill>
          </a:ln>
        </p:spPr>
      </p:pic>
      <p:pic>
        <p:nvPicPr>
          <p:cNvPr id="7" name="Image 6" descr="FB_IMG_1628566443415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4" y="3500438"/>
            <a:ext cx="4085738" cy="313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La galerie d’Ouest en Est de Christina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Christina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1285860"/>
            <a:ext cx="3672000" cy="4896000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Christina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57752" y="1285860"/>
            <a:ext cx="3712239" cy="48960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r-FR" sz="2000" dirty="0" smtClean="0">
                <a:latin typeface="Arial Black" pitchFamily="34" charset="0"/>
              </a:rPr>
              <a:t>Lily Lucas décoratrice sur porcelaine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Lily L (1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43702" y="1928802"/>
            <a:ext cx="2199405" cy="4525963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Lily L (2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714744" y="1500174"/>
            <a:ext cx="2361729" cy="4860000"/>
          </a:xfrm>
          <a:ln w="38100">
            <a:solidFill>
              <a:schemeClr val="tx1"/>
            </a:solidFill>
          </a:ln>
        </p:spPr>
      </p:pic>
      <p:pic>
        <p:nvPicPr>
          <p:cNvPr id="7" name="Image 6" descr="Lily L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928670"/>
            <a:ext cx="3106760" cy="54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r-FR" sz="2000" dirty="0" smtClean="0">
                <a:latin typeface="Arial Black" pitchFamily="34" charset="0"/>
              </a:rPr>
              <a:t>Benjamin Moreau Poterie Raku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Poterie Raku (1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857232"/>
            <a:ext cx="3394472" cy="4525963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Poterie Raku (2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86446" y="2285992"/>
            <a:ext cx="3078000" cy="4104000"/>
          </a:xfrm>
          <a:ln w="38100">
            <a:solidFill>
              <a:schemeClr val="tx1"/>
            </a:solidFill>
          </a:ln>
        </p:spPr>
      </p:pic>
      <p:pic>
        <p:nvPicPr>
          <p:cNvPr id="7" name="Image 6" descr="Poterie Raku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44" y="3000372"/>
            <a:ext cx="1971000" cy="262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Les coiffes (1)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28596" y="642918"/>
            <a:ext cx="2378454" cy="4896000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Les coiffes (2)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3143240" y="1214422"/>
            <a:ext cx="2465899" cy="5076000"/>
          </a:xfrm>
          <a:ln w="38100">
            <a:solidFill>
              <a:schemeClr val="tx1"/>
            </a:solidFill>
          </a:ln>
        </p:spPr>
      </p:pic>
      <p:pic>
        <p:nvPicPr>
          <p:cNvPr id="7" name="Image 6" descr="Les coiffes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0" y="571480"/>
            <a:ext cx="2729122" cy="5616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réparatifs 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66" y="1643050"/>
            <a:ext cx="3265694" cy="47969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 4" descr="Préparatifs 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1928802"/>
            <a:ext cx="2603034" cy="4356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Titre 2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2000" dirty="0" smtClean="0">
                <a:latin typeface="Arial Black" pitchFamily="34" charset="0"/>
              </a:rPr>
              <a:t>…pour aller de la place de la Mairie à la Maison Forte et chez Christina</a:t>
            </a:r>
            <a:endParaRPr lang="fr-FR" sz="20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Atelier BCD : restauration de coiffes poitevines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Les coiffes (4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2976" y="1285860"/>
            <a:ext cx="2361729" cy="4860000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Les coiffes (5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0628" y="1357298"/>
            <a:ext cx="3123929" cy="493200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Les coiffes (7)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85720" y="500042"/>
            <a:ext cx="4498603" cy="5364000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Les coiffes (6)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000628" y="1000108"/>
            <a:ext cx="3762883" cy="536400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Helen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4" y="214290"/>
            <a:ext cx="2985565" cy="396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2000" dirty="0" smtClean="0">
                <a:latin typeface="Arial Black" pitchFamily="34" charset="0"/>
              </a:rPr>
              <a:t>Helen Murphy, </a:t>
            </a:r>
            <a:br>
              <a:rPr lang="fr-FR" sz="2000" dirty="0" smtClean="0">
                <a:latin typeface="Arial Black" pitchFamily="34" charset="0"/>
              </a:rPr>
            </a:br>
            <a:r>
              <a:rPr lang="fr-FR" sz="2000" dirty="0" smtClean="0">
                <a:latin typeface="Arial Black" pitchFamily="34" charset="0"/>
              </a:rPr>
              <a:t>création de feutre de laine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Helen 1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71472" y="1714488"/>
            <a:ext cx="2939538" cy="4356000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Helen 2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429124" y="3214686"/>
            <a:ext cx="4038600" cy="3528166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Helen 3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00034" y="1285860"/>
            <a:ext cx="4248000" cy="4248000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Helen 4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214942" y="1285860"/>
            <a:ext cx="3192520" cy="47160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Helen 5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42910" y="285728"/>
            <a:ext cx="4038600" cy="3179763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Helen 6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143504" y="428604"/>
            <a:ext cx="3135232" cy="2556000"/>
          </a:xfrm>
          <a:ln w="38100">
            <a:solidFill>
              <a:schemeClr val="tx1"/>
            </a:solidFill>
          </a:ln>
        </p:spPr>
      </p:pic>
      <p:pic>
        <p:nvPicPr>
          <p:cNvPr id="7" name="Image 6" descr="Helen 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3643314"/>
            <a:ext cx="4455839" cy="295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 descr="Helen 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8" y="3286124"/>
            <a:ext cx="3583045" cy="338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Helen 8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42910" y="928670"/>
            <a:ext cx="4038600" cy="3709987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Helen 9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929190" y="1928802"/>
            <a:ext cx="4038600" cy="40386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Marie-Thérèse Imbert: </a:t>
            </a:r>
            <a:r>
              <a:rPr lang="fr-FR" sz="2000" dirty="0" err="1" smtClean="0">
                <a:latin typeface="Arial Black" pitchFamily="34" charset="0"/>
              </a:rPr>
              <a:t>quilling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Quiling  (1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20" y="1714488"/>
            <a:ext cx="2199405" cy="4525963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Quiling  (3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86446" y="1785926"/>
            <a:ext cx="2837039" cy="4525963"/>
          </a:xfrm>
          <a:ln w="57150">
            <a:solidFill>
              <a:schemeClr val="tx1"/>
            </a:solidFill>
          </a:ln>
        </p:spPr>
      </p:pic>
      <p:pic>
        <p:nvPicPr>
          <p:cNvPr id="7" name="Image 6" descr="Quiling 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1428736"/>
            <a:ext cx="2554182" cy="5256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err="1" smtClean="0">
                <a:latin typeface="Arial Black" pitchFamily="34" charset="0"/>
              </a:rPr>
              <a:t>Jakky</a:t>
            </a:r>
            <a:r>
              <a:rPr lang="fr-FR" sz="2000" dirty="0" smtClean="0">
                <a:latin typeface="Arial Black" pitchFamily="34" charset="0"/>
              </a:rPr>
              <a:t> </a:t>
            </a:r>
            <a:r>
              <a:rPr lang="fr-FR" sz="2000" dirty="0" err="1" smtClean="0">
                <a:latin typeface="Arial Black" pitchFamily="34" charset="0"/>
              </a:rPr>
              <a:t>Hambrook</a:t>
            </a:r>
            <a:r>
              <a:rPr lang="fr-FR" sz="2000" dirty="0" smtClean="0">
                <a:latin typeface="Arial Black" pitchFamily="34" charset="0"/>
              </a:rPr>
              <a:t> , tourneur sur bois et </a:t>
            </a:r>
            <a:r>
              <a:rPr lang="fr-FR" sz="2000" dirty="0" err="1" smtClean="0">
                <a:latin typeface="Arial Black" pitchFamily="34" charset="0"/>
              </a:rPr>
              <a:t>Karry</a:t>
            </a:r>
            <a:r>
              <a:rPr lang="fr-FR" sz="2000" dirty="0" smtClean="0">
                <a:latin typeface="Arial Black" pitchFamily="34" charset="0"/>
              </a:rPr>
              <a:t> Adams</a:t>
            </a:r>
            <a:br>
              <a:rPr lang="fr-FR" sz="2000" dirty="0" smtClean="0">
                <a:latin typeface="Arial Black" pitchFamily="34" charset="0"/>
              </a:rPr>
            </a:br>
            <a:r>
              <a:rPr lang="fr-FR" sz="2000" dirty="0" smtClean="0">
                <a:latin typeface="Arial Black" pitchFamily="34" charset="0"/>
              </a:rPr>
              <a:t>créatrice de chapeaux</a:t>
            </a:r>
            <a:br>
              <a:rPr lang="fr-FR" sz="2000" dirty="0" smtClean="0">
                <a:latin typeface="Arial Black" pitchFamily="34" charset="0"/>
              </a:rPr>
            </a:b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FB_IMG_162848078924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596" y="1571612"/>
            <a:ext cx="4948358" cy="3780000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FB_IMG_1628480891020 (2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43570" y="1285860"/>
            <a:ext cx="2682169" cy="49320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Manon </a:t>
            </a:r>
            <a:r>
              <a:rPr lang="fr-FR" sz="2000" dirty="0" err="1" smtClean="0">
                <a:latin typeface="Arial Black" pitchFamily="34" charset="0"/>
              </a:rPr>
              <a:t>Betoux</a:t>
            </a:r>
            <a:r>
              <a:rPr lang="fr-FR" sz="2000" dirty="0" smtClean="0">
                <a:latin typeface="Arial Black" pitchFamily="34" charset="0"/>
              </a:rPr>
              <a:t> relieuse d’art et Alexis </a:t>
            </a:r>
            <a:r>
              <a:rPr lang="fr-FR" sz="2000" dirty="0" err="1" smtClean="0">
                <a:latin typeface="Arial Black" pitchFamily="34" charset="0"/>
              </a:rPr>
              <a:t>Mandar</a:t>
            </a:r>
            <a:r>
              <a:rPr lang="fr-FR" sz="2000" dirty="0" err="1" smtClean="0">
                <a:latin typeface="Arial Black" pitchFamily="34" charset="0"/>
              </a:rPr>
              <a:t>d</a:t>
            </a:r>
            <a:r>
              <a:rPr lang="fr-FR" sz="2000" dirty="0" smtClean="0">
                <a:latin typeface="Arial Black" pitchFamily="34" charset="0"/>
              </a:rPr>
              <a:t> </a:t>
            </a:r>
            <a:r>
              <a:rPr lang="fr-FR" sz="2000" dirty="0" smtClean="0">
                <a:latin typeface="Arial Black" pitchFamily="34" charset="0"/>
              </a:rPr>
              <a:t>maroquinier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FB_IMG_1628480918173 (2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1472" y="1500174"/>
            <a:ext cx="3783068" cy="5004000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FB_IMG_1628481390676 (2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0628" y="1571612"/>
            <a:ext cx="3147136" cy="49320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Roger </a:t>
            </a:r>
            <a:r>
              <a:rPr lang="fr-FR" sz="2000" dirty="0" err="1" smtClean="0">
                <a:latin typeface="Arial Black" pitchFamily="34" charset="0"/>
              </a:rPr>
              <a:t>Charreyre</a:t>
            </a:r>
            <a:r>
              <a:rPr lang="fr-FR" sz="2000" dirty="0" smtClean="0">
                <a:latin typeface="Arial Black" pitchFamily="34" charset="0"/>
              </a:rPr>
              <a:t>, vitrier d’art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FB_IMG_1628481400433 (2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596" y="1643050"/>
            <a:ext cx="3581628" cy="4824000"/>
          </a:xfrm>
          <a:ln w="57150">
            <a:solidFill>
              <a:schemeClr val="tx1"/>
            </a:solidFill>
          </a:ln>
        </p:spPr>
      </p:pic>
      <p:pic>
        <p:nvPicPr>
          <p:cNvPr id="8" name="Espace réservé du contenu 7" descr="FB_IMG_1628481419364 (2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2214554"/>
            <a:ext cx="4264251" cy="36720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réparatifs 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428604"/>
            <a:ext cx="4278043" cy="367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 descr="Préparatifs 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2071678"/>
            <a:ext cx="4719896" cy="43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b="1" dirty="0" smtClean="0">
                <a:latin typeface="Arial Black" pitchFamily="34" charset="0"/>
              </a:rPr>
              <a:t>Jean- Luc Coutelier: créations en fils de cuivre</a:t>
            </a:r>
            <a:endParaRPr lang="fr-FR" sz="1600" b="1" dirty="0"/>
          </a:p>
        </p:txBody>
      </p:sp>
      <p:pic>
        <p:nvPicPr>
          <p:cNvPr id="5" name="Espace réservé du contenu 4" descr="FB_IMG_1628481434589 (2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2136" y="1600200"/>
            <a:ext cx="2828727" cy="4525963"/>
          </a:xfrm>
          <a:ln w="57150">
            <a:solidFill>
              <a:schemeClr val="tx1"/>
            </a:solidFill>
          </a:ln>
        </p:spPr>
      </p:pic>
      <p:pic>
        <p:nvPicPr>
          <p:cNvPr id="6" name="Espace réservé du contenu 5" descr="FB_IMG_162848142590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67797" y="1600200"/>
            <a:ext cx="2199405" cy="4525963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Anthony </a:t>
            </a:r>
            <a:r>
              <a:rPr lang="fr-FR" sz="2000" dirty="0" err="1" smtClean="0">
                <a:latin typeface="Arial Black" pitchFamily="34" charset="0"/>
              </a:rPr>
              <a:t>Havetz</a:t>
            </a:r>
            <a:r>
              <a:rPr lang="fr-FR" sz="2000" dirty="0" smtClean="0">
                <a:latin typeface="Arial Black" pitchFamily="34" charset="0"/>
              </a:rPr>
              <a:t> , photographe animalier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7" name="Espace réservé du contenu 6" descr="FB_IMG_1628481501210 (2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827227"/>
            <a:ext cx="4038600" cy="4071908"/>
          </a:xfrm>
          <a:ln w="57150">
            <a:solidFill>
              <a:schemeClr val="tx1"/>
            </a:solidFill>
          </a:ln>
        </p:spPr>
      </p:pic>
      <p:pic>
        <p:nvPicPr>
          <p:cNvPr id="8" name="Espace réservé du contenu 7" descr="FB_IMG_1628481512046 (3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14426"/>
            <a:ext cx="4038600" cy="409751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Thierry Gauvin, livres découpés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7" name="Espace réservé du contenu 6" descr="FB_IMG_1628481518984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1214422"/>
            <a:ext cx="5623012" cy="51840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2000" dirty="0" smtClean="0">
                <a:latin typeface="Arial Black" pitchFamily="34" charset="0"/>
              </a:rPr>
              <a:t>François </a:t>
            </a:r>
            <a:r>
              <a:rPr lang="fr-FR" sz="2000" dirty="0" err="1" smtClean="0">
                <a:latin typeface="Arial Black" pitchFamily="34" charset="0"/>
              </a:rPr>
              <a:t>Augais</a:t>
            </a:r>
            <a:r>
              <a:rPr lang="fr-FR" sz="2000" dirty="0" smtClean="0">
                <a:latin typeface="Arial Black" pitchFamily="34" charset="0"/>
              </a:rPr>
              <a:t>, céramiste</a:t>
            </a:r>
            <a:br>
              <a:rPr lang="fr-FR" sz="2000" dirty="0" smtClean="0">
                <a:latin typeface="Arial Black" pitchFamily="34" charset="0"/>
              </a:rPr>
            </a:br>
            <a:r>
              <a:rPr lang="fr-FR" sz="2000" dirty="0" smtClean="0">
                <a:latin typeface="Arial Black" pitchFamily="34" charset="0"/>
              </a:rPr>
              <a:t>Johanna </a:t>
            </a:r>
            <a:r>
              <a:rPr lang="fr-FR" sz="2000" dirty="0" err="1" smtClean="0">
                <a:latin typeface="Arial Black" pitchFamily="34" charset="0"/>
              </a:rPr>
              <a:t>Hedley</a:t>
            </a:r>
            <a:r>
              <a:rPr lang="fr-FR" sz="2000" dirty="0" smtClean="0">
                <a:latin typeface="Arial Black" pitchFamily="34" charset="0"/>
              </a:rPr>
              <a:t> </a:t>
            </a:r>
            <a:r>
              <a:rPr lang="fr-FR" sz="2000" dirty="0" err="1" smtClean="0">
                <a:latin typeface="Arial Black" pitchFamily="34" charset="0"/>
              </a:rPr>
              <a:t>Blaylock</a:t>
            </a:r>
            <a:r>
              <a:rPr lang="fr-FR" sz="2000" dirty="0" smtClean="0">
                <a:latin typeface="Arial Black" pitchFamily="34" charset="0"/>
              </a:rPr>
              <a:t> vitrailliste </a:t>
            </a:r>
            <a:br>
              <a:rPr lang="fr-FR" sz="2000" dirty="0" smtClean="0">
                <a:latin typeface="Arial Black" pitchFamily="34" charset="0"/>
              </a:rPr>
            </a:br>
            <a:endParaRPr lang="fr-FR" sz="2000" dirty="0">
              <a:latin typeface="Arial Black" pitchFamily="34" charset="0"/>
            </a:endParaRPr>
          </a:p>
        </p:txBody>
      </p:sp>
      <p:pic>
        <p:nvPicPr>
          <p:cNvPr id="7" name="Espace réservé du contenu 6" descr="FB_IMG_1628480909438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0100" y="1214422"/>
            <a:ext cx="2501681" cy="5148000"/>
          </a:xfrm>
          <a:ln w="57150">
            <a:solidFill>
              <a:schemeClr val="tx1"/>
            </a:solidFill>
          </a:ln>
        </p:spPr>
      </p:pic>
      <p:pic>
        <p:nvPicPr>
          <p:cNvPr id="8" name="Espace réservé du contenu 7" descr="FB_IMG_1628481411769 (2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29322" y="785794"/>
            <a:ext cx="2856258" cy="54720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G_4697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000108"/>
            <a:ext cx="7984915" cy="442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FB_IMG_162848078924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1214422"/>
            <a:ext cx="4995485" cy="3816000"/>
          </a:xfrm>
          <a:ln w="57150">
            <a:solidFill>
              <a:schemeClr val="tx1"/>
            </a:solidFill>
          </a:ln>
        </p:spPr>
      </p:pic>
      <p:pic>
        <p:nvPicPr>
          <p:cNvPr id="10" name="Espace réservé du contenu 9" descr="FB_IMG_1628481527285 (2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72132" y="1571612"/>
            <a:ext cx="2707950" cy="4525963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Le potier « Raku » Benjamin Moreau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11" name="Espace réservé du contenu 10" descr="Poterie Raku (3)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70264" y="1600200"/>
            <a:ext cx="3394472" cy="4525963"/>
          </a:xfrm>
          <a:ln w="57150">
            <a:solidFill>
              <a:schemeClr val="tx1"/>
            </a:solidFill>
          </a:ln>
        </p:spPr>
      </p:pic>
      <p:pic>
        <p:nvPicPr>
          <p:cNvPr id="10" name="Espace réservé du contenu 9" descr="20210808_12581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49711" y="2478546"/>
            <a:ext cx="4975125" cy="2304000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éparatifs 11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857364"/>
            <a:ext cx="2804160" cy="43420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Image 2" descr="Préparatifs 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06" y="857232"/>
            <a:ext cx="4881523" cy="410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Préparatifs 14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714348" y="857232"/>
            <a:ext cx="3154573" cy="5328000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Préparatifs 15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500562" y="1214422"/>
            <a:ext cx="4400909" cy="493200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Les vélos fleuris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Préparatifs 1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1472" y="1071546"/>
            <a:ext cx="2756545" cy="5508000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Préparatifs 1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57620" y="1357298"/>
            <a:ext cx="4667577" cy="507600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Arial Black" pitchFamily="34" charset="0"/>
              </a:rPr>
              <a:t>Activité peinture</a:t>
            </a:r>
            <a:endParaRPr lang="fr-FR" sz="2000" dirty="0">
              <a:latin typeface="Arial Black" pitchFamily="34" charset="0"/>
            </a:endParaRPr>
          </a:p>
        </p:txBody>
      </p:sp>
      <p:pic>
        <p:nvPicPr>
          <p:cNvPr id="5" name="Espace réservé du contenu 4" descr="Préparatifs 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4636" y="1600200"/>
            <a:ext cx="2543727" cy="4525963"/>
          </a:xfrm>
          <a:ln w="38100">
            <a:solidFill>
              <a:schemeClr val="tx1"/>
            </a:solidFill>
          </a:ln>
        </p:spPr>
      </p:pic>
      <p:pic>
        <p:nvPicPr>
          <p:cNvPr id="6" name="Espace réservé du contenu 5" descr="Préparatifs 5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9959" y="1600200"/>
            <a:ext cx="2495082" cy="4525963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</TotalTime>
  <Words>196</Words>
  <Application>Microsoft Office PowerPoint</Application>
  <PresentationFormat>Affichage à l'écran (4:3)</PresentationFormat>
  <Paragraphs>40</Paragraphs>
  <Slides>56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7" baseType="lpstr">
      <vt:lpstr>Thème Office</vt:lpstr>
      <vt:lpstr>Festiv’Art 2021 Exposition Maison Forte</vt:lpstr>
      <vt:lpstr>Les préparatifs à la salle des Associations</vt:lpstr>
      <vt:lpstr>Des chaussures pour faire un chemin… </vt:lpstr>
      <vt:lpstr>…pour aller de la place de la Mairie à la Maison Forte et chez Christina</vt:lpstr>
      <vt:lpstr>Diapositive 5</vt:lpstr>
      <vt:lpstr>Diapositive 6</vt:lpstr>
      <vt:lpstr>Diapositive 7</vt:lpstr>
      <vt:lpstr>Les vélos fleuris</vt:lpstr>
      <vt:lpstr>Activité peinture</vt:lpstr>
      <vt:lpstr>Elizabeth, Anna et Valérie habillent les poupées mannequins</vt:lpstr>
      <vt:lpstr>Diapositive 11</vt:lpstr>
      <vt:lpstr>Diapositive 12</vt:lpstr>
      <vt:lpstr>Exposition Patrimoine à la Maison Forte: les croix </vt:lpstr>
      <vt:lpstr>Exposition Patrimoine à la Maison Forte : l’église</vt:lpstr>
      <vt:lpstr>Tony …</vt:lpstr>
      <vt:lpstr>Exposition Group’ Art à la Maison Forte  Agathe et Franck du 6 au 8 Août</vt:lpstr>
      <vt:lpstr>Anne- Marie</vt:lpstr>
      <vt:lpstr>Anna</vt:lpstr>
      <vt:lpstr>Diapositive 19</vt:lpstr>
      <vt:lpstr>Daniel et Suzy</vt:lpstr>
      <vt:lpstr>Elisabeth</vt:lpstr>
      <vt:lpstr>Gisèle</vt:lpstr>
      <vt:lpstr>Hilary</vt:lpstr>
      <vt:lpstr>Josiane</vt:lpstr>
      <vt:lpstr>Diapositive 25</vt:lpstr>
      <vt:lpstr>Pastels de Michel</vt:lpstr>
      <vt:lpstr>Dessins de Valérie</vt:lpstr>
      <vt:lpstr>Vernissage à la Maison forte le 6 Août</vt:lpstr>
      <vt:lpstr>Diapositive 29</vt:lpstr>
      <vt:lpstr>Diapositive 30</vt:lpstr>
      <vt:lpstr>Diapositive 31</vt:lpstr>
      <vt:lpstr>Festiv ‘Art le 8 Août</vt:lpstr>
      <vt:lpstr>La Lyre Tzaranga</vt:lpstr>
      <vt:lpstr>Vernissage Festiv’Art dimanche 8 Août</vt:lpstr>
      <vt:lpstr>Point restauration et buvette</vt:lpstr>
      <vt:lpstr>La galerie d’Ouest en Est de Christina</vt:lpstr>
      <vt:lpstr>Lily Lucas décoratrice sur porcelaine</vt:lpstr>
      <vt:lpstr>Benjamin Moreau Poterie Raku</vt:lpstr>
      <vt:lpstr>Diapositive 39</vt:lpstr>
      <vt:lpstr>Atelier BCD : restauration de coiffes poitevines</vt:lpstr>
      <vt:lpstr>Diapositive 41</vt:lpstr>
      <vt:lpstr>Helen Murphy,  création de feutre de laine</vt:lpstr>
      <vt:lpstr>Diapositive 43</vt:lpstr>
      <vt:lpstr>Diapositive 44</vt:lpstr>
      <vt:lpstr>Diapositive 45</vt:lpstr>
      <vt:lpstr>Marie-Thérèse Imbert: quilling</vt:lpstr>
      <vt:lpstr>Jakky Hambrook , tourneur sur bois et Karry Adams créatrice de chapeaux </vt:lpstr>
      <vt:lpstr>Manon Betoux relieuse d’art et Alexis Mandard maroquinier</vt:lpstr>
      <vt:lpstr>Roger Charreyre, vitrier d’art</vt:lpstr>
      <vt:lpstr>Jean- Luc Coutelier: créations en fils de cuivre</vt:lpstr>
      <vt:lpstr>Anthony Havetz , photographe animalier</vt:lpstr>
      <vt:lpstr>Thierry Gauvin, livres découpés</vt:lpstr>
      <vt:lpstr>François Augais, céramiste Johanna Hedley Blaylock vitrailliste  </vt:lpstr>
      <vt:lpstr>Diapositive 54</vt:lpstr>
      <vt:lpstr>Diapositive 55</vt:lpstr>
      <vt:lpstr>Le potier « Raku » Benjamin Moreau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Festiv’Art 2021</dc:title>
  <dc:creator>PC</dc:creator>
  <cp:lastModifiedBy>PC</cp:lastModifiedBy>
  <cp:revision>83</cp:revision>
  <dcterms:created xsi:type="dcterms:W3CDTF">2021-08-10T14:40:36Z</dcterms:created>
  <dcterms:modified xsi:type="dcterms:W3CDTF">2021-09-29T16:37:17Z</dcterms:modified>
</cp:coreProperties>
</file>