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1"/>
  </p:notesMasterIdLst>
  <p:handoutMasterIdLst>
    <p:handoutMasterId r:id="rId1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78" r:id="rId1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ghjEOyoQh2p8oFTTOJV+w==" hashData="gTTlAd28mHkk9KDLvoSCpz79eieVxzJyQZTjv3sa/OJHaefiCKIRvBuM2PbbqO0ZF/Fu6MqOvNM223t8ubSVu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13/07/2019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20336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13/07/2019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13/07/2019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ébé ours réprimandé par sa Maman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2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57550" y="1367135"/>
            <a:ext cx="5676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3600" b="1" dirty="0" err="1"/>
              <a:t>Bébe</a:t>
            </a:r>
            <a:r>
              <a:rPr lang="fr-FR" sz="3600" b="1" dirty="0"/>
              <a:t> ours est réprimandé.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11301" y="3724193"/>
            <a:ext cx="100848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/>
              <a:t>Ces images valent tous les discours du </a:t>
            </a:r>
            <a:r>
              <a:rPr lang="fr-FR" sz="3600" b="1" dirty="0" smtClean="0"/>
              <a:t>monde !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6474" y="1166841"/>
            <a:ext cx="87390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bébé ours a mis sa mère en colère.</a:t>
            </a:r>
          </a:p>
          <a:p>
            <a:r>
              <a:rPr lang="fr-FR" sz="3600" b="1" dirty="0"/>
              <a:t>Elle a essayé de lui expliquer quelque chose dans un coin, puis elle l'attrape par le cou.</a:t>
            </a:r>
          </a:p>
          <a:p>
            <a:r>
              <a:rPr lang="fr-FR" sz="3600" b="1" dirty="0"/>
              <a:t>Mais l'amour est plus fort que tout...</a:t>
            </a:r>
          </a:p>
          <a:p>
            <a:r>
              <a:rPr lang="fr-FR" sz="3600" b="1" dirty="0"/>
              <a:t>Après cela, elle le prends entre ses pattes et lui fait un gros câlin comme seule une vraie maman sait le faire...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290" b="9272"/>
          <a:stretch/>
        </p:blipFill>
        <p:spPr>
          <a:xfrm>
            <a:off x="1663484" y="644992"/>
            <a:ext cx="8865030" cy="49851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18172" y="198619"/>
            <a:ext cx="103556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chemeClr val="bg1"/>
                  </a:solidFill>
                </a:ln>
              </a:rPr>
              <a:t>Merveilleuses photos du zoo de </a:t>
            </a:r>
            <a:r>
              <a:rPr lang="fr-FR" sz="3200" b="1" dirty="0" err="1">
                <a:ln>
                  <a:solidFill>
                    <a:schemeClr val="bg1"/>
                  </a:solidFill>
                </a:ln>
              </a:rPr>
              <a:t>Sïmféropol</a:t>
            </a:r>
            <a:r>
              <a:rPr lang="fr-FR" sz="3200" b="1" dirty="0">
                <a:ln>
                  <a:solidFill>
                    <a:schemeClr val="bg1"/>
                  </a:solidFill>
                </a:ln>
              </a:rPr>
              <a:t> en Crimée (Ukraine)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25" b="7387"/>
          <a:stretch/>
        </p:blipFill>
        <p:spPr>
          <a:xfrm>
            <a:off x="2204217" y="604521"/>
            <a:ext cx="7783566" cy="5351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74" b="5875"/>
          <a:stretch/>
        </p:blipFill>
        <p:spPr>
          <a:xfrm>
            <a:off x="2427640" y="519836"/>
            <a:ext cx="7336720" cy="5818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467" b="4321"/>
          <a:stretch/>
        </p:blipFill>
        <p:spPr>
          <a:xfrm>
            <a:off x="3674629" y="540946"/>
            <a:ext cx="4842742" cy="5918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79379" y="2274837"/>
            <a:ext cx="903324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/>
              <a:t>Peu importe, </a:t>
            </a:r>
            <a:r>
              <a:rPr lang="fr-FR" sz="7200" b="1" dirty="0" smtClean="0"/>
              <a:t>Maman</a:t>
            </a:r>
          </a:p>
          <a:p>
            <a:r>
              <a:rPr lang="fr-FR" sz="7200" b="1" dirty="0" smtClean="0"/>
              <a:t> </a:t>
            </a:r>
            <a:r>
              <a:rPr lang="fr-FR" sz="7200" b="1" dirty="0"/>
              <a:t>t'aime toujours!...</a:t>
            </a:r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ébé ours réprimandé par sa Maman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13/07/2019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76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58</TotalTime>
  <Words>257</Words>
  <Application>Microsoft Office PowerPoint</Application>
  <PresentationFormat>Grand écran</PresentationFormat>
  <Paragraphs>51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2019-07-13T13:50:14Z</dcterms:created>
  <dcterms:modified xsi:type="dcterms:W3CDTF">2019-07-13T15:16:12Z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