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8"/>
  </p:notesMasterIdLst>
  <p:handoutMasterIdLst>
    <p:handoutMasterId r:id="rId19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3" r:id="rId17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3+OdEw12UHEGNOx2UDyBQ==" hashData="upBcrks933M+PbLS+qnGrbsHLCIiH6e+kJlBGCWH7Gf7eFM7dn8mgxdi9M8dpAx+CnvaOkriu4hmvOHweyMDVA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03/11/2019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059726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44272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03/11/2019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110" y="317321"/>
            <a:ext cx="11467777" cy="62718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Avec Un autre regard  par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  <p:sndAc>
          <p:stSnd loop="1">
            <p:snd r:embed="rId3" name="Russie .. 09 03 2011_001.wav"/>
          </p:stSnd>
        </p:sndAc>
      </p:transition>
    </mc:Choice>
    <mc:Fallback>
      <p:transition spd="slow" advTm="12000">
        <p:newsflash/>
        <p:sndAc>
          <p:stSnd loop="1">
            <p:snd r:embed="rId3" name="Russie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48235" y="484094"/>
            <a:ext cx="1113416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Même si on n’est pas toujours d’accord avec sa politique, c’est un être humain comme les autres.</a:t>
            </a:r>
          </a:p>
          <a:p>
            <a:endParaRPr lang="fr-FR" sz="3200" b="1" dirty="0"/>
          </a:p>
          <a:p>
            <a:r>
              <a:rPr lang="fr-FR" sz="3200" b="1" dirty="0"/>
              <a:t>C’est vrai que, pour une fois qu’on le voit avec le sourire … et même les larmes aux yeux … tu pourrais en étonner plus d’un </a:t>
            </a:r>
            <a:r>
              <a:rPr lang="fr-FR" sz="3200" b="1" dirty="0" smtClean="0"/>
              <a:t> avec </a:t>
            </a:r>
            <a:r>
              <a:rPr lang="fr-FR" sz="3200" b="1" dirty="0"/>
              <a:t>ces photos. </a:t>
            </a:r>
            <a:r>
              <a:rPr lang="fr-FR" sz="3200" b="1" dirty="0" smtClean="0"/>
              <a:t>Enfin.</a:t>
            </a:r>
            <a:endParaRPr lang="fr-FR" sz="3200" b="1" dirty="0"/>
          </a:p>
          <a:p>
            <a:endParaRPr lang="fr-FR" sz="3200" b="1" dirty="0"/>
          </a:p>
          <a:p>
            <a:r>
              <a:rPr lang="fr-FR" sz="3200" b="1" dirty="0"/>
              <a:t>Comme quoi, cet homme nous révèle qu’une partie de lui-même selon les circonstances !</a:t>
            </a:r>
          </a:p>
          <a:p>
            <a:endParaRPr lang="fr-FR" sz="3200" b="1" dirty="0"/>
          </a:p>
          <a:p>
            <a:r>
              <a:rPr lang="fr-FR" sz="3200" b="1" dirty="0"/>
              <a:t>Peut-être un homme de fer mais au cœur tendre pour les animaux …</a:t>
            </a:r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1826" y="279980"/>
            <a:ext cx="5181600" cy="62819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5895" y="304800"/>
            <a:ext cx="4327179" cy="6238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8575" y="214312"/>
            <a:ext cx="4514850" cy="642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8904" y="301657"/>
            <a:ext cx="4200939" cy="6274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3861" y="298175"/>
            <a:ext cx="4757530" cy="62442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7357" y="287741"/>
            <a:ext cx="4797286" cy="6282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2643" y="277699"/>
            <a:ext cx="4373218" cy="62646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2812" y="342900"/>
            <a:ext cx="5286375" cy="6172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5391" y="315240"/>
            <a:ext cx="7421217" cy="62275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4590" y="314737"/>
            <a:ext cx="4982819" cy="62285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662" y="347662"/>
            <a:ext cx="6162675" cy="6162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2526" y="474344"/>
            <a:ext cx="11566948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/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Comme quoi il ne faut pas se fier</a:t>
            </a:r>
          </a:p>
          <a:p>
            <a:pPr algn="ctr"/>
            <a:r>
              <a:rPr lang="fr-FR" sz="5400" dirty="0" smtClean="0">
                <a:ln w="0"/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aux apparences ? Car avec se sourire</a:t>
            </a:r>
          </a:p>
          <a:p>
            <a:pPr algn="ctr"/>
            <a:r>
              <a:rPr lang="fr-FR" sz="5400" dirty="0" smtClean="0">
                <a:ln w="0"/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enjôleur et cette larme ; un terrible</a:t>
            </a:r>
          </a:p>
          <a:p>
            <a:pPr algn="ctr"/>
            <a:r>
              <a:rPr lang="fr-FR" sz="5400" dirty="0" smtClean="0">
                <a:ln w="0"/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personnage s’y cache derrière </a:t>
            </a:r>
          </a:p>
          <a:p>
            <a:pPr algn="ctr"/>
            <a:r>
              <a:rPr lang="fr-FR" sz="5400" dirty="0" smtClean="0">
                <a:ln w="0"/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à s’en méfier terriblement ; </a:t>
            </a:r>
          </a:p>
          <a:p>
            <a:pPr algn="ctr"/>
            <a:r>
              <a:rPr lang="fr-FR" sz="5400" dirty="0" smtClean="0">
                <a:ln w="0"/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 c’est un dictateur ! </a:t>
            </a:r>
          </a:p>
          <a:p>
            <a:pPr algn="ctr"/>
            <a:r>
              <a:rPr lang="fr-FR" sz="5400" dirty="0" smtClean="0">
                <a:ln w="0"/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Et plein de faux semblant .</a:t>
            </a:r>
            <a:endParaRPr lang="fr-FR" sz="5400" b="0" cap="none" spc="0" dirty="0">
              <a:ln w="0"/>
              <a:solidFill>
                <a:schemeClr val="tx1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AutoShape 2" descr="https://mail.google.com/mail/u/0?ui=2&amp;ik=5a61954553&amp;attid=0.11&amp;permmsgid=msg-f:1649123688406311174&amp;th=16e2dd41d623e106&amp;view=fimg&amp;sz=s0-l75-ft&amp;attbid=ANGjdJ8yLXXNjmjJngH-vU7SgBxc8d8gtsfPmzUdZzWqhiiB4pZgDuEzR_LmjFaEUT2lUlnNrwwV7ojRCgWSVXYRnyZyzkes3L49XFeHPUEi_KRPyWCQbqLWhHi3FyA&amp;disp=em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59179" y="474344"/>
            <a:ext cx="12310421" cy="67403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/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 France il aurait traité</a:t>
            </a:r>
          </a:p>
          <a:p>
            <a:pPr algn="ctr"/>
            <a:r>
              <a:rPr lang="fr-FR" sz="5400" dirty="0" smtClean="0">
                <a:ln w="0"/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fermement ce terrorisme grandissant </a:t>
            </a:r>
          </a:p>
          <a:p>
            <a:pPr algn="ctr"/>
            <a:r>
              <a:rPr lang="fr-FR" sz="5400" dirty="0" smtClean="0">
                <a:ln w="0"/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et fait ramené tous ces migrants en</a:t>
            </a:r>
          </a:p>
          <a:p>
            <a:pPr algn="ctr"/>
            <a:r>
              <a:rPr lang="fr-FR" sz="5400" dirty="0" smtClean="0">
                <a:ln w="0"/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leurs pays , ou obligation de travailler ,</a:t>
            </a:r>
          </a:p>
          <a:p>
            <a:pPr algn="ctr"/>
            <a:r>
              <a:rPr lang="fr-FR" sz="5400" dirty="0" smtClean="0">
                <a:ln w="0"/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avec moins d’aides de l’état au</a:t>
            </a:r>
          </a:p>
          <a:p>
            <a:pPr algn="ctr"/>
            <a:r>
              <a:rPr lang="fr-FR" sz="5400" dirty="0" smtClean="0">
                <a:ln w="0"/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détriment de ceux qui ont toujours </a:t>
            </a:r>
          </a:p>
          <a:p>
            <a:pPr algn="ctr"/>
            <a:r>
              <a:rPr lang="fr-FR" sz="5400" dirty="0" smtClean="0">
                <a:ln w="0"/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cotisés !</a:t>
            </a:r>
          </a:p>
          <a:p>
            <a:pPr algn="ctr"/>
            <a:r>
              <a:rPr lang="fr-FR" sz="5400" dirty="0" smtClean="0">
                <a:ln w="0"/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fr-FR" sz="5400" b="0" cap="none" spc="0" dirty="0">
              <a:ln w="0"/>
              <a:solidFill>
                <a:schemeClr val="tx1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AutoShape 2" descr="https://mail.google.com/mail/u/0?ui=2&amp;ik=5a61954553&amp;attid=0.11&amp;permmsgid=msg-f:1649123688406311174&amp;th=16e2dd41d623e106&amp;view=fimg&amp;sz=s0-l75-ft&amp;attbid=ANGjdJ8yLXXNjmjJngH-vU7SgBxc8d8gtsfPmzUdZzWqhiiB4pZgDuEzR_LmjFaEUT2lUlnNrwwV7ojRCgWSVXYRnyZyzkes3L49XFeHPUEi_KRPyWCQbqLWhHi3FyA&amp;disp=em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3389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110" y="317321"/>
            <a:ext cx="11467777" cy="62718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Avec Un autre regard  par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604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:newsflash/>
      </p:transition>
    </mc:Choice>
    <mc:Fallback>
      <p:transition spd="slow" advTm="12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100</TotalTime>
  <Words>437</Words>
  <Application>Microsoft Office PowerPoint</Application>
  <PresentationFormat>Grand écran</PresentationFormat>
  <Paragraphs>89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2019-07-13T13:50:14Z</dcterms:created>
  <dcterms:modified xsi:type="dcterms:W3CDTF">2019-11-03T13:28:42Z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