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74" r:id="rId5"/>
    <p:sldId id="259" r:id="rId6"/>
    <p:sldId id="260" r:id="rId7"/>
    <p:sldId id="262" r:id="rId8"/>
    <p:sldId id="263" r:id="rId9"/>
    <p:sldId id="264" r:id="rId10"/>
    <p:sldId id="265" r:id="rId11"/>
    <p:sldId id="266" r:id="rId12"/>
    <p:sldId id="267" r:id="rId13"/>
    <p:sldId id="268" r:id="rId14"/>
    <p:sldId id="269" r:id="rId15"/>
    <p:sldId id="270" r:id="rId16"/>
    <p:sldId id="271" r:id="rId17"/>
    <p:sldId id="261"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fkRlVxNI0hUbhIv/HHW7A==" hashData="ZlEmkZWxBBB0dhtYxd7VB2jDFE4RY+qSUL283Hl7YPs+kuZ0AxcXP5+ujx0CNojy7ZdZCbgo/ZAntjmC6p0St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26/03/2019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33278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3011442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676451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1591131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4319698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2815289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565912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291781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329863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141919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273863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822604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35518478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1304820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853734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26/03/2019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26/03/2019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26/03/2019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26/03/2019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1521501" y="2385908"/>
            <a:ext cx="8878456" cy="2123658"/>
          </a:xfrm>
          <a:prstGeom prst="rect">
            <a:avLst/>
          </a:prstGeom>
        </p:spPr>
        <p:txBody>
          <a:bodyPr wrap="none">
            <a:spAutoFit/>
          </a:bodyPr>
          <a:lstStyle/>
          <a:p>
            <a:r>
              <a:rPr lang="fr-FR" sz="6600" b="1" dirty="0">
                <a:latin typeface="Brush Script MT" panose="03060802040406070304" pitchFamily="66" charset="0"/>
              </a:rPr>
              <a:t>28 photos d’intérieurs d’avions </a:t>
            </a:r>
            <a:endParaRPr lang="fr-FR" sz="6600" b="1" dirty="0" smtClean="0">
              <a:latin typeface="Brush Script MT" panose="03060802040406070304" pitchFamily="66" charset="0"/>
            </a:endParaRPr>
          </a:p>
          <a:p>
            <a:r>
              <a:rPr lang="fr-FR" sz="6600" b="1" dirty="0">
                <a:latin typeface="Brush Script MT" panose="03060802040406070304" pitchFamily="66" charset="0"/>
              </a:rPr>
              <a:t> </a:t>
            </a:r>
            <a:r>
              <a:rPr lang="fr-FR" sz="6600" b="1" dirty="0" smtClean="0">
                <a:latin typeface="Brush Script MT" panose="03060802040406070304" pitchFamily="66" charset="0"/>
              </a:rPr>
              <a:t>        par Lande N° </a:t>
            </a:r>
            <a:r>
              <a:rPr lang="fr-FR" sz="6600" b="1" dirty="0" smtClean="0">
                <a:latin typeface="Brush Script MT" panose="03060802040406070304" pitchFamily="66" charset="0"/>
              </a:rPr>
              <a:t>2</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Avec des statues111_001.wav"/>
          </p:stSnd>
        </p:sndAc>
      </p:transition>
    </mc:Choice>
    <mc:Fallback>
      <p:transition spd="slow" advTm="13000">
        <p:fade/>
        <p:sndAc>
          <p:stSnd loop="1">
            <p:snd r:embed="rId3" name="Avec des statues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2" name="Rectangle 1"/>
          <p:cNvSpPr/>
          <p:nvPr/>
        </p:nvSpPr>
        <p:spPr>
          <a:xfrm>
            <a:off x="1060174" y="826461"/>
            <a:ext cx="10058400" cy="5509200"/>
          </a:xfrm>
          <a:prstGeom prst="rect">
            <a:avLst/>
          </a:prstGeom>
        </p:spPr>
        <p:txBody>
          <a:bodyPr wrap="square">
            <a:spAutoFit/>
          </a:bodyPr>
          <a:lstStyle/>
          <a:p>
            <a:r>
              <a:rPr lang="fr-FR" sz="8800" b="1" dirty="0">
                <a:latin typeface="Brush Script MT" panose="03060802040406070304" pitchFamily="66" charset="0"/>
              </a:rPr>
              <a:t>28 photos d’intérieurs d’avions qui n’ont rien à voir avec ceux des vols charters</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2" name="Rectangle 1"/>
          <p:cNvSpPr/>
          <p:nvPr/>
        </p:nvSpPr>
        <p:spPr>
          <a:xfrm>
            <a:off x="1218438" y="1012954"/>
            <a:ext cx="9780105" cy="4832092"/>
          </a:xfrm>
          <a:prstGeom prst="rect">
            <a:avLst/>
          </a:prstGeom>
        </p:spPr>
        <p:txBody>
          <a:bodyPr wrap="square">
            <a:spAutoFit/>
          </a:bodyPr>
          <a:lstStyle/>
          <a:p>
            <a:r>
              <a:rPr lang="fr-FR" sz="4400" b="1" dirty="0">
                <a:latin typeface="Brush Script MT" panose="03060802040406070304" pitchFamily="66" charset="0"/>
              </a:rPr>
              <a:t>Quand on prend l’avion, on sait qu’on ne va pas être forcément bien installé. Surtout si le vol dure longtemps. Mais c’est parce qu’on n’a jamais essayé la première classe ou la classe affaire, ou encore mieux, le jet privé. Il faut, en revanche, avoir un portefeuille bien garni…ou être premier ministre français.</a:t>
            </a:r>
          </a:p>
        </p:txBody>
      </p:sp>
    </p:spTree>
    <p:extLst>
      <p:ext uri="{BB962C8B-B14F-4D97-AF65-F5344CB8AC3E}">
        <p14:creationId xmlns:p14="http://schemas.microsoft.com/office/powerpoint/2010/main" val="26329730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338470" y="668556"/>
            <a:ext cx="9422295" cy="5575782"/>
          </a:xfrm>
          <a:prstGeom prst="rect">
            <a:avLst/>
          </a:prstGeom>
          <a:effectLst>
            <a:softEdge rad="127000"/>
          </a:effectLst>
        </p:spPr>
      </p:pic>
    </p:spTree>
    <p:extLst>
      <p:ext uri="{BB962C8B-B14F-4D97-AF65-F5344CB8AC3E}">
        <p14:creationId xmlns:p14="http://schemas.microsoft.com/office/powerpoint/2010/main" val="22880904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62538" y="654259"/>
            <a:ext cx="8613913" cy="5583843"/>
          </a:xfrm>
          <a:prstGeom prst="rect">
            <a:avLst/>
          </a:prstGeom>
          <a:effectLst>
            <a:softEdge rad="127000"/>
          </a:effectLst>
        </p:spPr>
      </p:pic>
    </p:spTree>
    <p:extLst>
      <p:ext uri="{BB962C8B-B14F-4D97-AF65-F5344CB8AC3E}">
        <p14:creationId xmlns:p14="http://schemas.microsoft.com/office/powerpoint/2010/main" val="1093758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77715" y="633893"/>
            <a:ext cx="8436569" cy="5627688"/>
          </a:xfrm>
          <a:prstGeom prst="rect">
            <a:avLst/>
          </a:prstGeom>
          <a:effectLst>
            <a:softEdge rad="127000"/>
          </a:effectLst>
        </p:spPr>
      </p:pic>
    </p:spTree>
    <p:extLst>
      <p:ext uri="{BB962C8B-B14F-4D97-AF65-F5344CB8AC3E}">
        <p14:creationId xmlns:p14="http://schemas.microsoft.com/office/powerpoint/2010/main" val="14534151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21565" y="658142"/>
            <a:ext cx="8335618" cy="5550541"/>
          </a:xfrm>
          <a:prstGeom prst="rect">
            <a:avLst/>
          </a:prstGeom>
          <a:effectLst>
            <a:softEdge rad="127000"/>
          </a:effectLst>
        </p:spPr>
      </p:pic>
    </p:spTree>
    <p:extLst>
      <p:ext uri="{BB962C8B-B14F-4D97-AF65-F5344CB8AC3E}">
        <p14:creationId xmlns:p14="http://schemas.microsoft.com/office/powerpoint/2010/main" val="23313239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48070" y="681037"/>
            <a:ext cx="8196055" cy="5563675"/>
          </a:xfrm>
          <a:prstGeom prst="rect">
            <a:avLst/>
          </a:prstGeom>
          <a:effectLst>
            <a:softEdge rad="127000"/>
          </a:effectLst>
        </p:spPr>
      </p:pic>
    </p:spTree>
    <p:extLst>
      <p:ext uri="{BB962C8B-B14F-4D97-AF65-F5344CB8AC3E}">
        <p14:creationId xmlns:p14="http://schemas.microsoft.com/office/powerpoint/2010/main" val="4219654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5391" y="693595"/>
            <a:ext cx="7354957" cy="5520544"/>
          </a:xfrm>
          <a:prstGeom prst="rect">
            <a:avLst/>
          </a:prstGeom>
          <a:effectLst>
            <a:softEdge rad="127000"/>
          </a:effectLst>
        </p:spPr>
      </p:pic>
    </p:spTree>
    <p:extLst>
      <p:ext uri="{BB962C8B-B14F-4D97-AF65-F5344CB8AC3E}">
        <p14:creationId xmlns:p14="http://schemas.microsoft.com/office/powerpoint/2010/main" val="31647708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68556" y="661197"/>
            <a:ext cx="8362121" cy="5597703"/>
          </a:xfrm>
          <a:prstGeom prst="rect">
            <a:avLst/>
          </a:prstGeom>
          <a:effectLst>
            <a:softEdge rad="127000"/>
          </a:effectLst>
        </p:spPr>
      </p:pic>
    </p:spTree>
    <p:extLst>
      <p:ext uri="{BB962C8B-B14F-4D97-AF65-F5344CB8AC3E}">
        <p14:creationId xmlns:p14="http://schemas.microsoft.com/office/powerpoint/2010/main" val="1695385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21564" y="584775"/>
            <a:ext cx="8423277" cy="5638640"/>
          </a:xfrm>
          <a:prstGeom prst="rect">
            <a:avLst/>
          </a:prstGeom>
          <a:effectLst>
            <a:softEdge rad="127000"/>
          </a:effectLst>
        </p:spPr>
      </p:pic>
    </p:spTree>
    <p:extLst>
      <p:ext uri="{BB962C8B-B14F-4D97-AF65-F5344CB8AC3E}">
        <p14:creationId xmlns:p14="http://schemas.microsoft.com/office/powerpoint/2010/main" val="32100281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34816" y="662086"/>
            <a:ext cx="8309113" cy="5542667"/>
          </a:xfrm>
          <a:prstGeom prst="rect">
            <a:avLst/>
          </a:prstGeom>
          <a:effectLst>
            <a:softEdge rad="127000"/>
          </a:effectLst>
        </p:spPr>
      </p:pic>
    </p:spTree>
    <p:extLst>
      <p:ext uri="{BB962C8B-B14F-4D97-AF65-F5344CB8AC3E}">
        <p14:creationId xmlns:p14="http://schemas.microsoft.com/office/powerpoint/2010/main" val="1404534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2140" y="618431"/>
            <a:ext cx="7474226" cy="5601273"/>
          </a:xfrm>
          <a:prstGeom prst="rect">
            <a:avLst/>
          </a:prstGeom>
          <a:effectLst>
            <a:softEdge rad="127000"/>
          </a:effectLst>
        </p:spPr>
      </p:pic>
    </p:spTree>
    <p:extLst>
      <p:ext uri="{BB962C8B-B14F-4D97-AF65-F5344CB8AC3E}">
        <p14:creationId xmlns:p14="http://schemas.microsoft.com/office/powerpoint/2010/main" val="1794627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0917" y="673701"/>
            <a:ext cx="7435935" cy="5581325"/>
          </a:xfrm>
          <a:prstGeom prst="rect">
            <a:avLst/>
          </a:prstGeom>
          <a:effectLst>
            <a:softEdge rad="127000"/>
          </a:effectLst>
        </p:spPr>
      </p:pic>
    </p:spTree>
    <p:extLst>
      <p:ext uri="{BB962C8B-B14F-4D97-AF65-F5344CB8AC3E}">
        <p14:creationId xmlns:p14="http://schemas.microsoft.com/office/powerpoint/2010/main" val="1475333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3446" y="633913"/>
            <a:ext cx="7396416" cy="5551663"/>
          </a:xfrm>
          <a:prstGeom prst="rect">
            <a:avLst/>
          </a:prstGeom>
          <a:effectLst>
            <a:softEdge rad="127000"/>
          </a:effectLst>
        </p:spPr>
      </p:pic>
    </p:spTree>
    <p:extLst>
      <p:ext uri="{BB962C8B-B14F-4D97-AF65-F5344CB8AC3E}">
        <p14:creationId xmlns:p14="http://schemas.microsoft.com/office/powerpoint/2010/main" val="2417257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48938" y="689113"/>
            <a:ext cx="8269015" cy="5496463"/>
          </a:xfrm>
          <a:prstGeom prst="rect">
            <a:avLst/>
          </a:prstGeom>
          <a:effectLst>
            <a:softEdge rad="127000"/>
          </a:effectLst>
        </p:spPr>
      </p:pic>
    </p:spTree>
    <p:extLst>
      <p:ext uri="{BB962C8B-B14F-4D97-AF65-F5344CB8AC3E}">
        <p14:creationId xmlns:p14="http://schemas.microsoft.com/office/powerpoint/2010/main" val="22780912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1669263" y="1661426"/>
            <a:ext cx="8878456" cy="3139321"/>
          </a:xfrm>
          <a:prstGeom prst="rect">
            <a:avLst/>
          </a:prstGeom>
        </p:spPr>
        <p:txBody>
          <a:bodyPr wrap="none">
            <a:spAutoFit/>
          </a:bodyPr>
          <a:lstStyle/>
          <a:p>
            <a:r>
              <a:rPr lang="fr-FR" sz="6600" b="1" dirty="0" smtClean="0">
                <a:latin typeface="Brush Script MT" panose="03060802040406070304" pitchFamily="66" charset="0"/>
              </a:rPr>
              <a:t>             C’était</a:t>
            </a:r>
          </a:p>
          <a:p>
            <a:r>
              <a:rPr lang="fr-FR" sz="6600" b="1" dirty="0" smtClean="0">
                <a:latin typeface="Brush Script MT" panose="03060802040406070304" pitchFamily="66" charset="0"/>
              </a:rPr>
              <a:t>28 </a:t>
            </a:r>
            <a:r>
              <a:rPr lang="fr-FR" sz="6600" b="1" dirty="0">
                <a:latin typeface="Brush Script MT" panose="03060802040406070304" pitchFamily="66" charset="0"/>
              </a:rPr>
              <a:t>photos d’intérieurs d’avions </a:t>
            </a:r>
            <a:endParaRPr lang="fr-FR" sz="6600" b="1" dirty="0" smtClean="0">
              <a:latin typeface="Brush Script MT" panose="03060802040406070304" pitchFamily="66" charset="0"/>
            </a:endParaRPr>
          </a:p>
          <a:p>
            <a:r>
              <a:rPr lang="fr-FR" sz="6600" b="1" dirty="0">
                <a:latin typeface="Brush Script MT" panose="03060802040406070304" pitchFamily="66" charset="0"/>
              </a:rPr>
              <a:t> </a:t>
            </a:r>
            <a:r>
              <a:rPr lang="fr-FR" sz="6600" b="1" dirty="0" smtClean="0">
                <a:latin typeface="Brush Script MT" panose="03060802040406070304" pitchFamily="66" charset="0"/>
              </a:rPr>
              <a:t>        par Lande N° </a:t>
            </a:r>
            <a:r>
              <a:rPr lang="fr-FR" sz="6600" b="1" dirty="0" smtClean="0">
                <a:latin typeface="Brush Script MT" panose="03060802040406070304" pitchFamily="66" charset="0"/>
              </a:rPr>
              <a:t>2</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9699517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2">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2">
                                            <p:txEl>
                                              <p:pRg st="2" end="2"/>
                                            </p:txEl>
                                          </p:spTgt>
                                        </p:tgtEl>
                                        <p:attrNameLst>
                                          <p:attrName>ppt_w</p:attrName>
                                        </p:attrNameLst>
                                      </p:cBhvr>
                                    </p:anim>
                                    <p:anim by="(#ppt_w*0.50)" calcmode="lin" valueType="num">
                                      <p:cBhvr>
                                        <p:cTn id="39" dur="500" decel="50000" autoRev="1" fill="hold">
                                          <p:stCondLst>
                                            <p:cond delay="0"/>
                                          </p:stCondLst>
                                        </p:cTn>
                                        <p:tgtEl>
                                          <p:spTgt spid="2">
                                            <p:txEl>
                                              <p:pRg st="2" end="2"/>
                                            </p:txEl>
                                          </p:spTgt>
                                        </p:tgtEl>
                                        <p:attrNameLst>
                                          <p:attrName>ppt_x</p:attrName>
                                        </p:attrNameLst>
                                      </p:cBhvr>
                                    </p:anim>
                                    <p:anim from="(-#ppt_h/2)" to="(#ppt_y)" calcmode="lin" valueType="num">
                                      <p:cBhvr>
                                        <p:cTn id="40" dur="1000" fill="hold">
                                          <p:stCondLst>
                                            <p:cond delay="0"/>
                                          </p:stCondLst>
                                        </p:cTn>
                                        <p:tgtEl>
                                          <p:spTgt spid="2">
                                            <p:txEl>
                                              <p:pRg st="2" end="2"/>
                                            </p:txEl>
                                          </p:spTgt>
                                        </p:tgtEl>
                                        <p:attrNameLst>
                                          <p:attrName>ppt_y</p:attrName>
                                        </p:attrNameLst>
                                      </p:cBhvr>
                                    </p:anim>
                                    <p:animRot by="21600000">
                                      <p:cBhvr>
                                        <p:cTn id="41"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370</Words>
  <Application>Microsoft Office PowerPoint</Application>
  <PresentationFormat>Grand écran</PresentationFormat>
  <Paragraphs>92</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2019-02-26T12:55:36Z</dcterms:created>
  <dcterms:modified xsi:type="dcterms:W3CDTF">2019-03-26T20:02:55Z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