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74"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61"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T5bJ5sSxVGvsq0aBnE3VQ==" hashData="Za4Z6jX76kkIvbPtrRRY7tv1W8NAFr7i7eSpcvA4KGhADo8ZJdX6H0eamEF7ckvnU2bLmvG8IhtjeRCWhOJIp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26/03/2019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33278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3011442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26764513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15911318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4319698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28152899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5659125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2917812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329863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31419195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273863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822604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35518478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13048204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19794728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19866989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19</a:t>
            </a:fld>
            <a:endParaRPr lang="fr-FR"/>
          </a:p>
        </p:txBody>
      </p:sp>
    </p:spTree>
    <p:extLst>
      <p:ext uri="{BB962C8B-B14F-4D97-AF65-F5344CB8AC3E}">
        <p14:creationId xmlns:p14="http://schemas.microsoft.com/office/powerpoint/2010/main" val="18537348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26/03/2019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26/03/2019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26/03/2019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26/03/2019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26/03/2019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26/03/2019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26/03/2019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26/03/2019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26/03/2019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26/03/2019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26/03/2019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26/03/2019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1501" y="174000"/>
            <a:ext cx="9173980" cy="6114175"/>
          </a:xfrm>
          <a:prstGeom prst="rect">
            <a:avLst/>
          </a:prstGeom>
        </p:spPr>
      </p:pic>
      <p:sp>
        <p:nvSpPr>
          <p:cNvPr id="2" name="Rectangle 1"/>
          <p:cNvSpPr/>
          <p:nvPr/>
        </p:nvSpPr>
        <p:spPr>
          <a:xfrm>
            <a:off x="1521501" y="2385908"/>
            <a:ext cx="8878456" cy="2123658"/>
          </a:xfrm>
          <a:prstGeom prst="rect">
            <a:avLst/>
          </a:prstGeom>
        </p:spPr>
        <p:txBody>
          <a:bodyPr wrap="none">
            <a:spAutoFit/>
          </a:bodyPr>
          <a:lstStyle/>
          <a:p>
            <a:r>
              <a:rPr lang="fr-FR" sz="6600" b="1" dirty="0">
                <a:latin typeface="Brush Script MT" panose="03060802040406070304" pitchFamily="66" charset="0"/>
              </a:rPr>
              <a:t>28 photos d’intérieurs d’avions </a:t>
            </a:r>
            <a:endParaRPr lang="fr-FR" sz="6600" b="1" dirty="0" smtClean="0">
              <a:latin typeface="Brush Script MT" panose="03060802040406070304" pitchFamily="66" charset="0"/>
            </a:endParaRPr>
          </a:p>
          <a:p>
            <a:r>
              <a:rPr lang="fr-FR" sz="6600" b="1" dirty="0">
                <a:latin typeface="Brush Script MT" panose="03060802040406070304" pitchFamily="66" charset="0"/>
              </a:rPr>
              <a:t> </a:t>
            </a:r>
            <a:r>
              <a:rPr lang="fr-FR" sz="6600" b="1" dirty="0" smtClean="0">
                <a:latin typeface="Brush Script MT" panose="03060802040406070304" pitchFamily="66" charset="0"/>
              </a:rPr>
              <a:t>        par Lande N° 1</a:t>
            </a:r>
            <a:endParaRPr lang="fr-FR" sz="6600" b="1" dirty="0">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sndAc>
          <p:stSnd loop="1">
            <p:snd r:embed="rId3" name="Avec des statues111_001.wav"/>
          </p:stSnd>
        </p:sndAc>
      </p:transition>
    </mc:Choice>
    <mc:Fallback>
      <p:transition spd="slow" advTm="13000">
        <p:fade/>
        <p:sndAc>
          <p:stSnd loop="1">
            <p:snd r:embed="rId3" name="Avec des statues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2">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2">
                                            <p:txEl>
                                              <p:pRg st="0" end="0"/>
                                            </p:txEl>
                                          </p:spTgt>
                                        </p:tgtEl>
                                        <p:attrNameLst>
                                          <p:attrName>ppt_w</p:attrName>
                                        </p:attrNameLst>
                                      </p:cBhvr>
                                    </p:anim>
                                    <p:anim by="(#ppt_w*0.50)" calcmode="lin" valueType="num">
                                      <p:cBhvr>
                                        <p:cTn id="23" dur="500" decel="50000" autoRev="1" fill="hold">
                                          <p:stCondLst>
                                            <p:cond delay="0"/>
                                          </p:stCondLst>
                                        </p:cTn>
                                        <p:tgtEl>
                                          <p:spTgt spid="2">
                                            <p:txEl>
                                              <p:pRg st="0" end="0"/>
                                            </p:txEl>
                                          </p:spTgt>
                                        </p:tgtEl>
                                        <p:attrNameLst>
                                          <p:attrName>ppt_x</p:attrName>
                                        </p:attrNameLst>
                                      </p:cBhvr>
                                    </p:anim>
                                    <p:anim from="(-#ppt_h/2)" to="(#ppt_y)" calcmode="lin" valueType="num">
                                      <p:cBhvr>
                                        <p:cTn id="24" dur="1000" fill="hold">
                                          <p:stCondLst>
                                            <p:cond delay="0"/>
                                          </p:stCondLst>
                                        </p:cTn>
                                        <p:tgtEl>
                                          <p:spTgt spid="2">
                                            <p:txEl>
                                              <p:pRg st="0" end="0"/>
                                            </p:txEl>
                                          </p:spTgt>
                                        </p:tgtEl>
                                        <p:attrNameLst>
                                          <p:attrName>ppt_y</p:attrName>
                                        </p:attrNameLst>
                                      </p:cBhvr>
                                    </p:anim>
                                    <p:animRot by="21600000">
                                      <p:cBhvr>
                                        <p:cTn id="25" dur="1000" fill="hold">
                                          <p:stCondLst>
                                            <p:cond delay="0"/>
                                          </p:stCondLst>
                                        </p:cTn>
                                        <p:tgtEl>
                                          <p:spTgt spid="2">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2">
                                            <p:txEl>
                                              <p:pRg st="1" end="1"/>
                                            </p:txEl>
                                          </p:spTgt>
                                        </p:tgtEl>
                                        <p:attrNameLst>
                                          <p:attrName>ppt_w</p:attrName>
                                        </p:attrNameLst>
                                      </p:cBhvr>
                                    </p:anim>
                                    <p:anim by="(#ppt_w*0.50)" calcmode="lin" valueType="num">
                                      <p:cBhvr>
                                        <p:cTn id="31" dur="500" decel="50000" autoRev="1" fill="hold">
                                          <p:stCondLst>
                                            <p:cond delay="0"/>
                                          </p:stCondLst>
                                        </p:cTn>
                                        <p:tgtEl>
                                          <p:spTgt spid="2">
                                            <p:txEl>
                                              <p:pRg st="1" end="1"/>
                                            </p:txEl>
                                          </p:spTgt>
                                        </p:tgtEl>
                                        <p:attrNameLst>
                                          <p:attrName>ppt_x</p:attrName>
                                        </p:attrNameLst>
                                      </p:cBhvr>
                                    </p:anim>
                                    <p:anim from="(-#ppt_h/2)" to="(#ppt_y)" calcmode="lin" valueType="num">
                                      <p:cBhvr>
                                        <p:cTn id="32" dur="1000" fill="hold">
                                          <p:stCondLst>
                                            <p:cond delay="0"/>
                                          </p:stCondLst>
                                        </p:cTn>
                                        <p:tgtEl>
                                          <p:spTgt spid="2">
                                            <p:txEl>
                                              <p:pRg st="1" end="1"/>
                                            </p:txEl>
                                          </p:spTgt>
                                        </p:tgtEl>
                                        <p:attrNameLst>
                                          <p:attrName>ppt_y</p:attrName>
                                        </p:attrNameLst>
                                      </p:cBhvr>
                                    </p:anim>
                                    <p:animRot by="21600000">
                                      <p:cBhvr>
                                        <p:cTn id="33"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
        <p:nvSpPr>
          <p:cNvPr id="2" name="Rectangle 1"/>
          <p:cNvSpPr/>
          <p:nvPr/>
        </p:nvSpPr>
        <p:spPr>
          <a:xfrm>
            <a:off x="1060174" y="826461"/>
            <a:ext cx="10058400" cy="5509200"/>
          </a:xfrm>
          <a:prstGeom prst="rect">
            <a:avLst/>
          </a:prstGeom>
        </p:spPr>
        <p:txBody>
          <a:bodyPr wrap="square">
            <a:spAutoFit/>
          </a:bodyPr>
          <a:lstStyle/>
          <a:p>
            <a:r>
              <a:rPr lang="fr-FR" sz="8800" b="1" dirty="0">
                <a:latin typeface="Brush Script MT" panose="03060802040406070304" pitchFamily="66" charset="0"/>
              </a:rPr>
              <a:t>28 photos d’intérieurs d’avions qui n’ont rien à voir avec ceux des vols charters</a:t>
            </a: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2" name="Rectangle 1"/>
          <p:cNvSpPr/>
          <p:nvPr/>
        </p:nvSpPr>
        <p:spPr>
          <a:xfrm>
            <a:off x="1218438" y="1012954"/>
            <a:ext cx="9780105" cy="4832092"/>
          </a:xfrm>
          <a:prstGeom prst="rect">
            <a:avLst/>
          </a:prstGeom>
        </p:spPr>
        <p:txBody>
          <a:bodyPr wrap="square">
            <a:spAutoFit/>
          </a:bodyPr>
          <a:lstStyle/>
          <a:p>
            <a:r>
              <a:rPr lang="fr-FR" sz="4400" b="1" dirty="0">
                <a:latin typeface="Brush Script MT" panose="03060802040406070304" pitchFamily="66" charset="0"/>
              </a:rPr>
              <a:t>Quand on prend l’avion, on sait qu’on ne va pas être forcément bien installé. Surtout si le vol dure longtemps. Mais c’est parce qu’on n’a jamais essayé la première classe ou la classe affaire, ou encore mieux, le jet privé. Il faut, en revanche, avoir un portefeuille bien garni…ou être premier ministre français.</a:t>
            </a:r>
          </a:p>
        </p:txBody>
      </p:sp>
    </p:spTree>
    <p:extLst>
      <p:ext uri="{BB962C8B-B14F-4D97-AF65-F5344CB8AC3E}">
        <p14:creationId xmlns:p14="http://schemas.microsoft.com/office/powerpoint/2010/main" val="26329730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97868" y="628599"/>
            <a:ext cx="8396263" cy="5600801"/>
          </a:xfrm>
          <a:prstGeom prst="rect">
            <a:avLst/>
          </a:prstGeom>
          <a:effectLst>
            <a:softEdge rad="127000"/>
          </a:effectLst>
        </p:spPr>
      </p:pic>
    </p:spTree>
    <p:extLst>
      <p:ext uri="{BB962C8B-B14F-4D97-AF65-F5344CB8AC3E}">
        <p14:creationId xmlns:p14="http://schemas.microsoft.com/office/powerpoint/2010/main" val="22880904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895060" y="670926"/>
            <a:ext cx="8335617" cy="5560347"/>
          </a:xfrm>
          <a:prstGeom prst="rect">
            <a:avLst/>
          </a:prstGeom>
          <a:effectLst>
            <a:softEdge rad="127000"/>
          </a:effectLst>
        </p:spPr>
      </p:pic>
    </p:spTree>
    <p:extLst>
      <p:ext uri="{BB962C8B-B14F-4D97-AF65-F5344CB8AC3E}">
        <p14:creationId xmlns:p14="http://schemas.microsoft.com/office/powerpoint/2010/main" val="1093758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224711" y="691803"/>
            <a:ext cx="9708332" cy="5493774"/>
          </a:xfrm>
          <a:prstGeom prst="rect">
            <a:avLst/>
          </a:prstGeom>
          <a:effectLst>
            <a:softEdge rad="127000"/>
          </a:effectLst>
        </p:spPr>
      </p:pic>
    </p:spTree>
    <p:extLst>
      <p:ext uri="{BB962C8B-B14F-4D97-AF65-F5344CB8AC3E}">
        <p14:creationId xmlns:p14="http://schemas.microsoft.com/office/powerpoint/2010/main" val="14534151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2047875" y="728662"/>
            <a:ext cx="8096250" cy="5400675"/>
          </a:xfrm>
          <a:prstGeom prst="rect">
            <a:avLst/>
          </a:prstGeom>
          <a:effectLst>
            <a:softEdge rad="127000"/>
          </a:effectLst>
        </p:spPr>
      </p:pic>
    </p:spTree>
    <p:extLst>
      <p:ext uri="{BB962C8B-B14F-4D97-AF65-F5344CB8AC3E}">
        <p14:creationId xmlns:p14="http://schemas.microsoft.com/office/powerpoint/2010/main" val="23313239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63566" y="728662"/>
            <a:ext cx="8180559" cy="5456914"/>
          </a:xfrm>
          <a:prstGeom prst="rect">
            <a:avLst/>
          </a:prstGeom>
          <a:effectLst>
            <a:softEdge rad="127000"/>
          </a:effectLst>
        </p:spPr>
      </p:pic>
    </p:spTree>
    <p:extLst>
      <p:ext uri="{BB962C8B-B14F-4D97-AF65-F5344CB8AC3E}">
        <p14:creationId xmlns:p14="http://schemas.microsoft.com/office/powerpoint/2010/main" val="42196544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21566" y="698273"/>
            <a:ext cx="8282608" cy="5505498"/>
          </a:xfrm>
          <a:prstGeom prst="rect">
            <a:avLst/>
          </a:prstGeom>
          <a:effectLst>
            <a:softEdge rad="127000"/>
          </a:effectLst>
        </p:spPr>
      </p:pic>
    </p:spTree>
    <p:extLst>
      <p:ext uri="{BB962C8B-B14F-4D97-AF65-F5344CB8AC3E}">
        <p14:creationId xmlns:p14="http://schemas.microsoft.com/office/powerpoint/2010/main" val="31647708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2140" y="628362"/>
            <a:ext cx="7460974" cy="5591342"/>
          </a:xfrm>
          <a:prstGeom prst="rect">
            <a:avLst/>
          </a:prstGeom>
          <a:effectLst>
            <a:softEdge rad="127000"/>
          </a:effectLst>
        </p:spPr>
      </p:pic>
    </p:spTree>
    <p:extLst>
      <p:ext uri="{BB962C8B-B14F-4D97-AF65-F5344CB8AC3E}">
        <p14:creationId xmlns:p14="http://schemas.microsoft.com/office/powerpoint/2010/main" val="1695385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48070" y="728662"/>
            <a:ext cx="8196055" cy="5467251"/>
          </a:xfrm>
          <a:prstGeom prst="rect">
            <a:avLst/>
          </a:prstGeom>
          <a:effectLst>
            <a:softEdge rad="127000"/>
          </a:effectLst>
        </p:spPr>
      </p:pic>
    </p:spTree>
    <p:extLst>
      <p:ext uri="{BB962C8B-B14F-4D97-AF65-F5344CB8AC3E}">
        <p14:creationId xmlns:p14="http://schemas.microsoft.com/office/powerpoint/2010/main" val="32100281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2047875" y="566737"/>
            <a:ext cx="8096250" cy="5724525"/>
          </a:xfrm>
          <a:prstGeom prst="rect">
            <a:avLst/>
          </a:prstGeom>
          <a:effectLst>
            <a:softEdge rad="127000"/>
          </a:effectLst>
        </p:spPr>
      </p:pic>
    </p:spTree>
    <p:extLst>
      <p:ext uri="{BB962C8B-B14F-4D97-AF65-F5344CB8AC3E}">
        <p14:creationId xmlns:p14="http://schemas.microsoft.com/office/powerpoint/2010/main" val="14045343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699959" y="711665"/>
            <a:ext cx="8729502" cy="5473911"/>
          </a:xfrm>
          <a:prstGeom prst="rect">
            <a:avLst/>
          </a:prstGeom>
          <a:effectLst>
            <a:softEdge rad="127000"/>
          </a:effectLst>
        </p:spPr>
      </p:pic>
    </p:spTree>
    <p:extLst>
      <p:ext uri="{BB962C8B-B14F-4D97-AF65-F5344CB8AC3E}">
        <p14:creationId xmlns:p14="http://schemas.microsoft.com/office/powerpoint/2010/main" val="17946275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699959" y="686735"/>
            <a:ext cx="8769258" cy="5498841"/>
          </a:xfrm>
          <a:prstGeom prst="rect">
            <a:avLst/>
          </a:prstGeom>
          <a:effectLst>
            <a:softEdge rad="127000"/>
          </a:effectLst>
        </p:spPr>
      </p:pic>
    </p:spTree>
    <p:extLst>
      <p:ext uri="{BB962C8B-B14F-4D97-AF65-F5344CB8AC3E}">
        <p14:creationId xmlns:p14="http://schemas.microsoft.com/office/powerpoint/2010/main" val="1475333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563911" y="696511"/>
            <a:ext cx="9024576" cy="5489066"/>
          </a:xfrm>
          <a:prstGeom prst="rect">
            <a:avLst/>
          </a:prstGeom>
          <a:effectLst>
            <a:softEdge rad="127000"/>
          </a:effectLst>
        </p:spPr>
      </p:pic>
    </p:spTree>
    <p:extLst>
      <p:ext uri="{BB962C8B-B14F-4D97-AF65-F5344CB8AC3E}">
        <p14:creationId xmlns:p14="http://schemas.microsoft.com/office/powerpoint/2010/main" val="2417257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2047875" y="728662"/>
            <a:ext cx="8096250" cy="5400675"/>
          </a:xfrm>
          <a:prstGeom prst="rect">
            <a:avLst/>
          </a:prstGeom>
          <a:effectLst>
            <a:softEdge rad="127000"/>
          </a:effectLst>
        </p:spPr>
      </p:pic>
    </p:spTree>
    <p:extLst>
      <p:ext uri="{BB962C8B-B14F-4D97-AF65-F5344CB8AC3E}">
        <p14:creationId xmlns:p14="http://schemas.microsoft.com/office/powerpoint/2010/main" val="22780912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963566" y="728662"/>
            <a:ext cx="8180559" cy="5456914"/>
          </a:xfrm>
          <a:prstGeom prst="rect">
            <a:avLst/>
          </a:prstGeom>
          <a:effectLst>
            <a:softEdge rad="127000"/>
          </a:effectLst>
        </p:spPr>
      </p:pic>
    </p:spTree>
    <p:extLst>
      <p:ext uri="{BB962C8B-B14F-4D97-AF65-F5344CB8AC3E}">
        <p14:creationId xmlns:p14="http://schemas.microsoft.com/office/powerpoint/2010/main" val="11409050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5444" y="669428"/>
            <a:ext cx="6703600" cy="5583705"/>
          </a:xfrm>
          <a:prstGeom prst="rect">
            <a:avLst/>
          </a:prstGeom>
          <a:effectLst>
            <a:softEdge rad="127000"/>
          </a:effectLst>
        </p:spPr>
      </p:pic>
    </p:spTree>
    <p:extLst>
      <p:ext uri="{BB962C8B-B14F-4D97-AF65-F5344CB8AC3E}">
        <p14:creationId xmlns:p14="http://schemas.microsoft.com/office/powerpoint/2010/main" val="40492541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26/03/2019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19</a:t>
            </a:fld>
            <a:endParaRPr lang="fr-FR" b="1" dirty="0">
              <a:latin typeface="Brush Script MT" panose="03060802040406070304" pitchFamily="66" charset="0"/>
            </a:endParaRP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1501" y="174000"/>
            <a:ext cx="9173980" cy="6114175"/>
          </a:xfrm>
          <a:prstGeom prst="rect">
            <a:avLst/>
          </a:prstGeom>
        </p:spPr>
      </p:pic>
      <p:sp>
        <p:nvSpPr>
          <p:cNvPr id="2" name="Rectangle 1"/>
          <p:cNvSpPr/>
          <p:nvPr/>
        </p:nvSpPr>
        <p:spPr>
          <a:xfrm>
            <a:off x="1669263" y="1661426"/>
            <a:ext cx="8878456" cy="3139321"/>
          </a:xfrm>
          <a:prstGeom prst="rect">
            <a:avLst/>
          </a:prstGeom>
        </p:spPr>
        <p:txBody>
          <a:bodyPr wrap="none">
            <a:spAutoFit/>
          </a:bodyPr>
          <a:lstStyle/>
          <a:p>
            <a:r>
              <a:rPr lang="fr-FR" sz="6600" b="1" dirty="0" smtClean="0">
                <a:latin typeface="Brush Script MT" panose="03060802040406070304" pitchFamily="66" charset="0"/>
              </a:rPr>
              <a:t>             C’était</a:t>
            </a:r>
          </a:p>
          <a:p>
            <a:r>
              <a:rPr lang="fr-FR" sz="6600" b="1" dirty="0" smtClean="0">
                <a:latin typeface="Brush Script MT" panose="03060802040406070304" pitchFamily="66" charset="0"/>
              </a:rPr>
              <a:t>28 </a:t>
            </a:r>
            <a:r>
              <a:rPr lang="fr-FR" sz="6600" b="1" dirty="0">
                <a:latin typeface="Brush Script MT" panose="03060802040406070304" pitchFamily="66" charset="0"/>
              </a:rPr>
              <a:t>photos d’intérieurs d’avions </a:t>
            </a:r>
            <a:endParaRPr lang="fr-FR" sz="6600" b="1" dirty="0" smtClean="0">
              <a:latin typeface="Brush Script MT" panose="03060802040406070304" pitchFamily="66" charset="0"/>
            </a:endParaRPr>
          </a:p>
          <a:p>
            <a:r>
              <a:rPr lang="fr-FR" sz="6600" b="1" dirty="0">
                <a:latin typeface="Brush Script MT" panose="03060802040406070304" pitchFamily="66" charset="0"/>
              </a:rPr>
              <a:t> </a:t>
            </a:r>
            <a:r>
              <a:rPr lang="fr-FR" sz="6600" b="1" dirty="0" smtClean="0">
                <a:latin typeface="Brush Script MT" panose="03060802040406070304" pitchFamily="66" charset="0"/>
              </a:rPr>
              <a:t>        par Lande N° 1</a:t>
            </a:r>
            <a:endParaRPr lang="fr-FR" sz="6600" b="1" dirty="0">
              <a:latin typeface="Brush Script MT" panose="03060802040406070304" pitchFamily="66" charset="0"/>
            </a:endParaRPr>
          </a:p>
        </p:txBody>
      </p:sp>
    </p:spTree>
    <p:extLst>
      <p:ext uri="{BB962C8B-B14F-4D97-AF65-F5344CB8AC3E}">
        <p14:creationId xmlns:p14="http://schemas.microsoft.com/office/powerpoint/2010/main" val="9699517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2">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2">
                                            <p:txEl>
                                              <p:pRg st="0" end="0"/>
                                            </p:txEl>
                                          </p:spTgt>
                                        </p:tgtEl>
                                        <p:attrNameLst>
                                          <p:attrName>ppt_w</p:attrName>
                                        </p:attrNameLst>
                                      </p:cBhvr>
                                    </p:anim>
                                    <p:anim by="(#ppt_w*0.50)" calcmode="lin" valueType="num">
                                      <p:cBhvr>
                                        <p:cTn id="23" dur="500" decel="50000" autoRev="1" fill="hold">
                                          <p:stCondLst>
                                            <p:cond delay="0"/>
                                          </p:stCondLst>
                                        </p:cTn>
                                        <p:tgtEl>
                                          <p:spTgt spid="2">
                                            <p:txEl>
                                              <p:pRg st="0" end="0"/>
                                            </p:txEl>
                                          </p:spTgt>
                                        </p:tgtEl>
                                        <p:attrNameLst>
                                          <p:attrName>ppt_x</p:attrName>
                                        </p:attrNameLst>
                                      </p:cBhvr>
                                    </p:anim>
                                    <p:anim from="(-#ppt_h/2)" to="(#ppt_y)" calcmode="lin" valueType="num">
                                      <p:cBhvr>
                                        <p:cTn id="24" dur="1000" fill="hold">
                                          <p:stCondLst>
                                            <p:cond delay="0"/>
                                          </p:stCondLst>
                                        </p:cTn>
                                        <p:tgtEl>
                                          <p:spTgt spid="2">
                                            <p:txEl>
                                              <p:pRg st="0" end="0"/>
                                            </p:txEl>
                                          </p:spTgt>
                                        </p:tgtEl>
                                        <p:attrNameLst>
                                          <p:attrName>ppt_y</p:attrName>
                                        </p:attrNameLst>
                                      </p:cBhvr>
                                    </p:anim>
                                    <p:animRot by="21600000">
                                      <p:cBhvr>
                                        <p:cTn id="25" dur="1000" fill="hold">
                                          <p:stCondLst>
                                            <p:cond delay="0"/>
                                          </p:stCondLst>
                                        </p:cTn>
                                        <p:tgtEl>
                                          <p:spTgt spid="2">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2">
                                            <p:txEl>
                                              <p:pRg st="1" end="1"/>
                                            </p:txEl>
                                          </p:spTgt>
                                        </p:tgtEl>
                                        <p:attrNameLst>
                                          <p:attrName>ppt_w</p:attrName>
                                        </p:attrNameLst>
                                      </p:cBhvr>
                                    </p:anim>
                                    <p:anim by="(#ppt_w*0.50)" calcmode="lin" valueType="num">
                                      <p:cBhvr>
                                        <p:cTn id="31" dur="500" decel="50000" autoRev="1" fill="hold">
                                          <p:stCondLst>
                                            <p:cond delay="0"/>
                                          </p:stCondLst>
                                        </p:cTn>
                                        <p:tgtEl>
                                          <p:spTgt spid="2">
                                            <p:txEl>
                                              <p:pRg st="1" end="1"/>
                                            </p:txEl>
                                          </p:spTgt>
                                        </p:tgtEl>
                                        <p:attrNameLst>
                                          <p:attrName>ppt_x</p:attrName>
                                        </p:attrNameLst>
                                      </p:cBhvr>
                                    </p:anim>
                                    <p:anim from="(-#ppt_h/2)" to="(#ppt_y)" calcmode="lin" valueType="num">
                                      <p:cBhvr>
                                        <p:cTn id="32" dur="1000" fill="hold">
                                          <p:stCondLst>
                                            <p:cond delay="0"/>
                                          </p:stCondLst>
                                        </p:cTn>
                                        <p:tgtEl>
                                          <p:spTgt spid="2">
                                            <p:txEl>
                                              <p:pRg st="1" end="1"/>
                                            </p:txEl>
                                          </p:spTgt>
                                        </p:tgtEl>
                                        <p:attrNameLst>
                                          <p:attrName>ppt_y</p:attrName>
                                        </p:attrNameLst>
                                      </p:cBhvr>
                                    </p:anim>
                                    <p:animRot by="21600000">
                                      <p:cBhvr>
                                        <p:cTn id="33" dur="1000" fill="hold">
                                          <p:stCondLst>
                                            <p:cond delay="0"/>
                                          </p:stCondLst>
                                        </p:cTn>
                                        <p:tgtEl>
                                          <p:spTgt spid="2">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2">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2">
                                            <p:txEl>
                                              <p:pRg st="2" end="2"/>
                                            </p:txEl>
                                          </p:spTgt>
                                        </p:tgtEl>
                                        <p:attrNameLst>
                                          <p:attrName>ppt_w</p:attrName>
                                        </p:attrNameLst>
                                      </p:cBhvr>
                                    </p:anim>
                                    <p:anim by="(#ppt_w*0.50)" calcmode="lin" valueType="num">
                                      <p:cBhvr>
                                        <p:cTn id="39" dur="500" decel="50000" autoRev="1" fill="hold">
                                          <p:stCondLst>
                                            <p:cond delay="0"/>
                                          </p:stCondLst>
                                        </p:cTn>
                                        <p:tgtEl>
                                          <p:spTgt spid="2">
                                            <p:txEl>
                                              <p:pRg st="2" end="2"/>
                                            </p:txEl>
                                          </p:spTgt>
                                        </p:tgtEl>
                                        <p:attrNameLst>
                                          <p:attrName>ppt_x</p:attrName>
                                        </p:attrNameLst>
                                      </p:cBhvr>
                                    </p:anim>
                                    <p:anim from="(-#ppt_h/2)" to="(#ppt_y)" calcmode="lin" valueType="num">
                                      <p:cBhvr>
                                        <p:cTn id="40" dur="1000" fill="hold">
                                          <p:stCondLst>
                                            <p:cond delay="0"/>
                                          </p:stCondLst>
                                        </p:cTn>
                                        <p:tgtEl>
                                          <p:spTgt spid="2">
                                            <p:txEl>
                                              <p:pRg st="2" end="2"/>
                                            </p:txEl>
                                          </p:spTgt>
                                        </p:tgtEl>
                                        <p:attrNameLst>
                                          <p:attrName>ppt_y</p:attrName>
                                        </p:attrNameLst>
                                      </p:cBhvr>
                                    </p:anim>
                                    <p:animRot by="21600000">
                                      <p:cBhvr>
                                        <p:cTn id="41"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TotalTime>
  <Words>402</Words>
  <Application>Microsoft Office PowerPoint</Application>
  <PresentationFormat>Grand écran</PresentationFormat>
  <Paragraphs>102</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2019-02-26T12:55:36Z</dcterms:created>
  <dcterms:modified xsi:type="dcterms:W3CDTF">2019-03-26T19:52:24Z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