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8" r:id="rId2"/>
  </p:sldMasterIdLst>
  <p:notesMasterIdLst>
    <p:notesMasterId r:id="rId16"/>
  </p:notesMasterIdLst>
  <p:handoutMasterIdLst>
    <p:handoutMasterId r:id="rId17"/>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xT+oi6yVbwxB1vCCrFsPg==" hashData="uw/g0b0HndbggkvqVb5cvoz3sYhbsX5gXpSarzwiyqa/ahAD/5+DKpCGkrlK8flElCIUDnR/1LK9VNW9XD9H7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B6B9"/>
    <a:srgbClr val="BDBEC0"/>
    <a:srgbClr val="C7C8CA"/>
    <a:srgbClr val="AEB0B3"/>
    <a:srgbClr val="ABADB0"/>
    <a:srgbClr val="4D86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8" autoAdjust="0"/>
    <p:restoredTop sz="93217" autoAdjust="0"/>
  </p:normalViewPr>
  <p:slideViewPr>
    <p:cSldViewPr snapToGrid="0" snapToObjects="1">
      <p:cViewPr varScale="1">
        <p:scale>
          <a:sx n="77" d="100"/>
          <a:sy n="77" d="100"/>
        </p:scale>
        <p:origin x="624" y="120"/>
      </p:cViewPr>
      <p:guideLst/>
    </p:cSldViewPr>
  </p:slideViewPr>
  <p:notesTextViewPr>
    <p:cViewPr>
      <p:scale>
        <a:sx n="1" d="1"/>
        <a:sy n="1" d="1"/>
      </p:scale>
      <p:origin x="0" y="0"/>
    </p:cViewPr>
  </p:notesTextViewPr>
  <p:notesViewPr>
    <p:cSldViewPr snapToGrid="0" snapToObjects="1">
      <p:cViewPr varScale="1">
        <p:scale>
          <a:sx n="89" d="100"/>
          <a:sy n="89" d="100"/>
        </p:scale>
        <p:origin x="300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3DD28184-804D-4B6A-81D0-9EBD9316998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a:extLst>
              <a:ext uri="{FF2B5EF4-FFF2-40B4-BE49-F238E27FC236}">
                <a16:creationId xmlns:a16="http://schemas.microsoft.com/office/drawing/2014/main" xmlns="" id="{17FEFD66-09B7-45D3-9E4A-62AD4415E3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B8A2B55-2DE0-4163-8F64-003100DF722F}" type="datetime1">
              <a:rPr lang="fr-FR" smtClean="0"/>
              <a:t>26/12/2018</a:t>
            </a:fld>
            <a:endParaRPr lang="fr-FR" dirty="0"/>
          </a:p>
        </p:txBody>
      </p:sp>
      <p:sp>
        <p:nvSpPr>
          <p:cNvPr id="4" name="Espace réservé du pied de page 3">
            <a:extLst>
              <a:ext uri="{FF2B5EF4-FFF2-40B4-BE49-F238E27FC236}">
                <a16:creationId xmlns:a16="http://schemas.microsoft.com/office/drawing/2014/main" xmlns="" id="{4D98977A-650A-4A35-BAB3-86B541933AA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5" name="Espace réservé du numéro de diapositive 4">
            <a:extLst>
              <a:ext uri="{FF2B5EF4-FFF2-40B4-BE49-F238E27FC236}">
                <a16:creationId xmlns:a16="http://schemas.microsoft.com/office/drawing/2014/main" xmlns="" id="{07D33655-CC0C-43FB-B595-E2ACB1B0DC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BD48EC6-61BC-4C54-9035-3FCCF0A2511F}" type="slidenum">
              <a:rPr lang="fr-FR" smtClean="0"/>
              <a:t>‹N°›</a:t>
            </a:fld>
            <a:endParaRPr lang="fr-FR" dirty="0"/>
          </a:p>
        </p:txBody>
      </p:sp>
    </p:spTree>
    <p:extLst>
      <p:ext uri="{BB962C8B-B14F-4D97-AF65-F5344CB8AC3E}">
        <p14:creationId xmlns:p14="http://schemas.microsoft.com/office/powerpoint/2010/main" val="13797058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FB866EED-47EF-4769-AAED-073DB9754EF8}" type="datetime1">
              <a:rPr lang="fr-FR" noProof="0" smtClean="0"/>
              <a:t>26/12/2018</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3FEC937-7A34-054B-8EB2-234964957837}" type="slidenum">
              <a:rPr lang="fr-FR" noProof="0" smtClean="0"/>
              <a:t>‹N°›</a:t>
            </a:fld>
            <a:endParaRPr lang="fr-FR" noProof="0"/>
          </a:p>
        </p:txBody>
      </p:sp>
    </p:spTree>
    <p:extLst>
      <p:ext uri="{BB962C8B-B14F-4D97-AF65-F5344CB8AC3E}">
        <p14:creationId xmlns:p14="http://schemas.microsoft.com/office/powerpoint/2010/main" val="5294245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dirty="0"/>
          </a:p>
        </p:txBody>
      </p:sp>
      <p:sp>
        <p:nvSpPr>
          <p:cNvPr id="4" name="Espace réservé du numéro de diapositive 3"/>
          <p:cNvSpPr>
            <a:spLocks noGrp="1"/>
          </p:cNvSpPr>
          <p:nvPr>
            <p:ph type="sldNum" sz="quarter" idx="10"/>
          </p:nvPr>
        </p:nvSpPr>
        <p:spPr/>
        <p:txBody>
          <a:bodyPr rtlCol="0"/>
          <a:lstStyle/>
          <a:p>
            <a:pPr rtl="0"/>
            <a:fld id="{33FEC937-7A34-054B-8EB2-234964957837}" type="slidenum">
              <a:rPr lang="fr-FR" smtClean="0"/>
              <a:t>1</a:t>
            </a:fld>
            <a:endParaRPr lang="fr-FR" dirty="0"/>
          </a:p>
        </p:txBody>
      </p:sp>
    </p:spTree>
    <p:extLst>
      <p:ext uri="{BB962C8B-B14F-4D97-AF65-F5344CB8AC3E}">
        <p14:creationId xmlns:p14="http://schemas.microsoft.com/office/powerpoint/2010/main" val="3485668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a:t>
            </a:fld>
            <a:endParaRPr lang="fr-FR" dirty="0"/>
          </a:p>
        </p:txBody>
      </p:sp>
    </p:spTree>
    <p:extLst>
      <p:ext uri="{BB962C8B-B14F-4D97-AF65-F5344CB8AC3E}">
        <p14:creationId xmlns:p14="http://schemas.microsoft.com/office/powerpoint/2010/main" val="1253834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a:t>
            </a:fld>
            <a:endParaRPr lang="fr-FR" dirty="0"/>
          </a:p>
        </p:txBody>
      </p:sp>
    </p:spTree>
    <p:extLst>
      <p:ext uri="{BB962C8B-B14F-4D97-AF65-F5344CB8AC3E}">
        <p14:creationId xmlns:p14="http://schemas.microsoft.com/office/powerpoint/2010/main" val="16310987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4</a:t>
            </a:fld>
            <a:endParaRPr lang="fr-FR" dirty="0"/>
          </a:p>
        </p:txBody>
      </p:sp>
    </p:spTree>
    <p:extLst>
      <p:ext uri="{BB962C8B-B14F-4D97-AF65-F5344CB8AC3E}">
        <p14:creationId xmlns:p14="http://schemas.microsoft.com/office/powerpoint/2010/main" val="381110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5</a:t>
            </a:fld>
            <a:endParaRPr lang="fr-FR" dirty="0"/>
          </a:p>
        </p:txBody>
      </p:sp>
    </p:spTree>
    <p:extLst>
      <p:ext uri="{BB962C8B-B14F-4D97-AF65-F5344CB8AC3E}">
        <p14:creationId xmlns:p14="http://schemas.microsoft.com/office/powerpoint/2010/main" val="2711754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6</a:t>
            </a:fld>
            <a:endParaRPr lang="fr-FR" dirty="0"/>
          </a:p>
        </p:txBody>
      </p:sp>
    </p:spTree>
    <p:extLst>
      <p:ext uri="{BB962C8B-B14F-4D97-AF65-F5344CB8AC3E}">
        <p14:creationId xmlns:p14="http://schemas.microsoft.com/office/powerpoint/2010/main" val="812825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7</a:t>
            </a:fld>
            <a:endParaRPr lang="fr-FR" dirty="0"/>
          </a:p>
        </p:txBody>
      </p:sp>
    </p:spTree>
    <p:extLst>
      <p:ext uri="{BB962C8B-B14F-4D97-AF65-F5344CB8AC3E}">
        <p14:creationId xmlns:p14="http://schemas.microsoft.com/office/powerpoint/2010/main" val="1729858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8</a:t>
            </a:fld>
            <a:endParaRPr lang="fr-FR" dirty="0"/>
          </a:p>
        </p:txBody>
      </p:sp>
    </p:spTree>
    <p:extLst>
      <p:ext uri="{BB962C8B-B14F-4D97-AF65-F5344CB8AC3E}">
        <p14:creationId xmlns:p14="http://schemas.microsoft.com/office/powerpoint/2010/main" val="16666619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9</a:t>
            </a:fld>
            <a:endParaRPr lang="fr-FR" dirty="0"/>
          </a:p>
        </p:txBody>
      </p:sp>
    </p:spTree>
    <p:extLst>
      <p:ext uri="{BB962C8B-B14F-4D97-AF65-F5344CB8AC3E}">
        <p14:creationId xmlns:p14="http://schemas.microsoft.com/office/powerpoint/2010/main" val="346628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10</a:t>
            </a:fld>
            <a:endParaRPr lang="fr-FR" dirty="0"/>
          </a:p>
        </p:txBody>
      </p:sp>
    </p:spTree>
    <p:extLst>
      <p:ext uri="{BB962C8B-B14F-4D97-AF65-F5344CB8AC3E}">
        <p14:creationId xmlns:p14="http://schemas.microsoft.com/office/powerpoint/2010/main" val="3169936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11</a:t>
            </a:fld>
            <a:endParaRPr lang="fr-FR" dirty="0"/>
          </a:p>
        </p:txBody>
      </p:sp>
    </p:spTree>
    <p:extLst>
      <p:ext uri="{BB962C8B-B14F-4D97-AF65-F5344CB8AC3E}">
        <p14:creationId xmlns:p14="http://schemas.microsoft.com/office/powerpoint/2010/main" val="1359453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12</a:t>
            </a:fld>
            <a:endParaRPr lang="fr-FR" dirty="0"/>
          </a:p>
        </p:txBody>
      </p:sp>
    </p:spTree>
    <p:extLst>
      <p:ext uri="{BB962C8B-B14F-4D97-AF65-F5344CB8AC3E}">
        <p14:creationId xmlns:p14="http://schemas.microsoft.com/office/powerpoint/2010/main" val="1219518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dirty="0"/>
          </a:p>
        </p:txBody>
      </p:sp>
      <p:sp>
        <p:nvSpPr>
          <p:cNvPr id="4" name="Espace réservé du numéro de diapositive 3"/>
          <p:cNvSpPr>
            <a:spLocks noGrp="1"/>
          </p:cNvSpPr>
          <p:nvPr>
            <p:ph type="sldNum" sz="quarter" idx="10"/>
          </p:nvPr>
        </p:nvSpPr>
        <p:spPr/>
        <p:txBody>
          <a:bodyPr rtlCol="0"/>
          <a:lstStyle/>
          <a:p>
            <a:pPr rtl="0"/>
            <a:fld id="{33FEC937-7A34-054B-8EB2-234964957837}" type="slidenum">
              <a:rPr lang="fr-FR" smtClean="0"/>
              <a:t>13</a:t>
            </a:fld>
            <a:endParaRPr lang="fr-FR" dirty="0"/>
          </a:p>
        </p:txBody>
      </p:sp>
    </p:spTree>
    <p:extLst>
      <p:ext uri="{BB962C8B-B14F-4D97-AF65-F5344CB8AC3E}">
        <p14:creationId xmlns:p14="http://schemas.microsoft.com/office/powerpoint/2010/main" val="28670835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bg>
      <p:bgPr>
        <a:solidFill>
          <a:schemeClr val="bg1">
            <a:alpha val="22000"/>
          </a:schemeClr>
        </a:solidFill>
        <a:effectLst/>
      </p:bgPr>
    </p:bg>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xmlns="" id="{D5F976DE-F6A6-0149-ADAE-9BF528C6E6A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2511239"/>
            <a:ext cx="16656424" cy="9369239"/>
          </a:xfrm>
          <a:prstGeom prst="rect">
            <a:avLst/>
          </a:prstGeom>
          <a:solidFill>
            <a:srgbClr val="BDBEC0"/>
          </a:solidFill>
        </p:spPr>
      </p:pic>
      <p:pic>
        <p:nvPicPr>
          <p:cNvPr id="21" name="Image 20">
            <a:extLst>
              <a:ext uri="{FF2B5EF4-FFF2-40B4-BE49-F238E27FC236}">
                <a16:creationId xmlns:a16="http://schemas.microsoft.com/office/drawing/2014/main" xmlns="" id="{3249FAD6-8D2E-3F4B-BA86-AAC4EDBA953C}"/>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11507538" y="638576"/>
            <a:ext cx="1103670" cy="543193"/>
          </a:xfrm>
          <a:prstGeom prst="rect">
            <a:avLst/>
          </a:prstGeom>
        </p:spPr>
      </p:pic>
      <p:pic>
        <p:nvPicPr>
          <p:cNvPr id="17" name="Image 16">
            <a:extLst>
              <a:ext uri="{FF2B5EF4-FFF2-40B4-BE49-F238E27FC236}">
                <a16:creationId xmlns:a16="http://schemas.microsoft.com/office/drawing/2014/main" xmlns="" id="{65886DC5-31D1-884F-A425-C917FE781D49}"/>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1976286" y="735260"/>
            <a:ext cx="1269845" cy="624980"/>
          </a:xfrm>
          <a:prstGeom prst="rect">
            <a:avLst/>
          </a:prstGeom>
        </p:spPr>
      </p:pic>
      <p:pic>
        <p:nvPicPr>
          <p:cNvPr id="3" name="Image 2">
            <a:extLst>
              <a:ext uri="{FF2B5EF4-FFF2-40B4-BE49-F238E27FC236}">
                <a16:creationId xmlns:a16="http://schemas.microsoft.com/office/drawing/2014/main" xmlns="" id="{E945C6DD-CDAE-A643-9E13-29D255268009}"/>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742487" y="66765"/>
            <a:ext cx="3066380" cy="1503867"/>
          </a:xfrm>
          <a:prstGeom prst="rect">
            <a:avLst/>
          </a:prstGeom>
        </p:spPr>
      </p:pic>
      <p:sp>
        <p:nvSpPr>
          <p:cNvPr id="9" name="Ovale 8">
            <a:extLst>
              <a:ext uri="{FF2B5EF4-FFF2-40B4-BE49-F238E27FC236}">
                <a16:creationId xmlns:a16="http://schemas.microsoft.com/office/drawing/2014/main" xmlns="" id="{552DA949-579F-6448-8C50-6AFB1BF34029}"/>
              </a:ext>
            </a:extLst>
          </p:cNvPr>
          <p:cNvSpPr/>
          <p:nvPr userDrawn="1"/>
        </p:nvSpPr>
        <p:spPr>
          <a:xfrm>
            <a:off x="5835127" y="-1642692"/>
            <a:ext cx="4581200" cy="4581200"/>
          </a:xfrm>
          <a:prstGeom prst="ellipse">
            <a:avLst/>
          </a:prstGeom>
          <a:gradFill flip="none" rotWithShape="1">
            <a:gsLst>
              <a:gs pos="0">
                <a:schemeClr val="bg1"/>
              </a:gs>
              <a:gs pos="73000">
                <a:schemeClr val="bg1">
                  <a:alpha val="0"/>
                </a:schemeClr>
              </a:gs>
            </a:gsLst>
            <a:path path="circle">
              <a:fillToRect l="50000" t="50000" r="50000" b="50000"/>
            </a:path>
            <a:tileRect/>
          </a:gradFill>
          <a:ln>
            <a:noFill/>
          </a:ln>
          <a:effectLst>
            <a:softEdge rad="393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pic>
        <p:nvPicPr>
          <p:cNvPr id="5" name="Image 4">
            <a:extLst>
              <a:ext uri="{FF2B5EF4-FFF2-40B4-BE49-F238E27FC236}">
                <a16:creationId xmlns:a16="http://schemas.microsoft.com/office/drawing/2014/main" xmlns="" id="{6653B4A5-68B3-8545-9AFE-578DF86C5060}"/>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7806235" y="910173"/>
            <a:ext cx="1872503" cy="921590"/>
          </a:xfrm>
          <a:prstGeom prst="rect">
            <a:avLst/>
          </a:prstGeom>
        </p:spPr>
      </p:pic>
      <p:sp>
        <p:nvSpPr>
          <p:cNvPr id="12" name="Rectangle 11">
            <a:extLst>
              <a:ext uri="{FF2B5EF4-FFF2-40B4-BE49-F238E27FC236}">
                <a16:creationId xmlns:a16="http://schemas.microsoft.com/office/drawing/2014/main" xmlns="" id="{BA2FA49A-A98C-6443-B01D-7612F50EDB51}"/>
              </a:ext>
            </a:extLst>
          </p:cNvPr>
          <p:cNvSpPr/>
          <p:nvPr userDrawn="1"/>
        </p:nvSpPr>
        <p:spPr>
          <a:xfrm>
            <a:off x="0" y="1047750"/>
            <a:ext cx="12192000" cy="5810250"/>
          </a:xfrm>
          <a:prstGeom prst="rect">
            <a:avLst/>
          </a:prstGeom>
          <a:gradFill>
            <a:gsLst>
              <a:gs pos="0">
                <a:schemeClr val="bg1">
                  <a:lumMod val="50000"/>
                  <a:alpha val="1000"/>
                </a:schemeClr>
              </a:gs>
              <a:gs pos="60000">
                <a:schemeClr val="bg1">
                  <a:lumMod val="50000"/>
                  <a:alpha val="85000"/>
                </a:schemeClr>
              </a:gs>
              <a:gs pos="40000">
                <a:schemeClr val="bg1">
                  <a:lumMod val="50000"/>
                  <a:alpha val="85000"/>
                </a:schemeClr>
              </a:gs>
              <a:gs pos="100000">
                <a:schemeClr val="bg1">
                  <a:lumMod val="50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10" name="Espace réservé du texte 9">
            <a:extLst>
              <a:ext uri="{FF2B5EF4-FFF2-40B4-BE49-F238E27FC236}">
                <a16:creationId xmlns:a16="http://schemas.microsoft.com/office/drawing/2014/main" xmlns="" id="{9B9AA09F-715D-A34E-94B7-279D5FC00717}"/>
              </a:ext>
            </a:extLst>
          </p:cNvPr>
          <p:cNvSpPr>
            <a:spLocks noGrp="1"/>
          </p:cNvSpPr>
          <p:nvPr>
            <p:ph type="body" sz="quarter" idx="10"/>
          </p:nvPr>
        </p:nvSpPr>
        <p:spPr>
          <a:xfrm>
            <a:off x="1485900" y="3429000"/>
            <a:ext cx="9220200" cy="1017588"/>
          </a:xfrm>
          <a:prstGeom prst="rect">
            <a:avLst/>
          </a:prstGeom>
        </p:spPr>
        <p:txBody>
          <a:bodyPr rtlCol="0" anchor="ctr"/>
          <a:lstStyle>
            <a:lvl1pPr marL="0" indent="0" algn="ctr">
              <a:buNone/>
              <a:defRPr>
                <a:solidFill>
                  <a:schemeClr val="bg1"/>
                </a:solidFill>
                <a:effectLst>
                  <a:outerShdw blurRad="63500" dist="38100" dir="2700000" algn="tl" rotWithShape="0">
                    <a:schemeClr val="tx1">
                      <a:alpha val="60000"/>
                    </a:schemeClr>
                  </a:outerShdw>
                </a:effectLst>
              </a:defRPr>
            </a:lvl1pPr>
          </a:lstStyle>
          <a:p>
            <a:pPr lvl="0" rtl="0"/>
            <a:r>
              <a:rPr lang="fr-FR" smtClean="0"/>
              <a:t>Modifiez les styles du texte du masque</a:t>
            </a:r>
          </a:p>
        </p:txBody>
      </p:sp>
      <p:sp>
        <p:nvSpPr>
          <p:cNvPr id="11" name="Titre 10">
            <a:extLst>
              <a:ext uri="{FF2B5EF4-FFF2-40B4-BE49-F238E27FC236}">
                <a16:creationId xmlns:a16="http://schemas.microsoft.com/office/drawing/2014/main" xmlns="" id="{29EF441D-42DE-CF48-B0AB-48A5E97DABAF}"/>
              </a:ext>
            </a:extLst>
          </p:cNvPr>
          <p:cNvSpPr>
            <a:spLocks noGrp="1"/>
          </p:cNvSpPr>
          <p:nvPr>
            <p:ph type="title"/>
          </p:nvPr>
        </p:nvSpPr>
        <p:spPr>
          <a:xfrm>
            <a:off x="1283971" y="2200695"/>
            <a:ext cx="9624059" cy="652403"/>
          </a:xfrm>
          <a:prstGeom prst="rect">
            <a:avLst/>
          </a:prstGeom>
        </p:spPr>
        <p:txBody>
          <a:bodyPr rtlCol="0" anchor="ctr"/>
          <a:lstStyle>
            <a:lvl1pPr algn="ctr">
              <a:defRPr>
                <a:solidFill>
                  <a:schemeClr val="bg1"/>
                </a:solidFill>
                <a:effectLst>
                  <a:outerShdw blurRad="63500" dist="38100" dir="2700000" algn="tl" rotWithShape="0">
                    <a:schemeClr val="tx1">
                      <a:alpha val="60000"/>
                    </a:schemeClr>
                  </a:outerShdw>
                </a:effectLst>
              </a:defRPr>
            </a:lvl1pPr>
          </a:lstStyle>
          <a:p>
            <a:pPr rtl="0"/>
            <a:r>
              <a:rPr lang="fr-FR" smtClean="0"/>
              <a:t>Modifiez le style du titre</a:t>
            </a:r>
            <a:endParaRPr lang="fr-FR" dirty="0"/>
          </a:p>
        </p:txBody>
      </p:sp>
      <p:grpSp>
        <p:nvGrpSpPr>
          <p:cNvPr id="26" name="Groupe 25">
            <a:extLst>
              <a:ext uri="{FF2B5EF4-FFF2-40B4-BE49-F238E27FC236}">
                <a16:creationId xmlns:a16="http://schemas.microsoft.com/office/drawing/2014/main" xmlns="" id="{0022EFFE-2DFF-024C-9E1C-8AD26C70FB65}"/>
              </a:ext>
            </a:extLst>
          </p:cNvPr>
          <p:cNvGrpSpPr/>
          <p:nvPr userDrawn="1"/>
        </p:nvGrpSpPr>
        <p:grpSpPr>
          <a:xfrm>
            <a:off x="1283971" y="3193643"/>
            <a:ext cx="9624059" cy="2224502"/>
            <a:chOff x="1283971" y="3193643"/>
            <a:chExt cx="9624059" cy="2224502"/>
          </a:xfrm>
        </p:grpSpPr>
        <p:sp>
          <p:nvSpPr>
            <p:cNvPr id="23" name="Forme libre 22">
              <a:extLst>
                <a:ext uri="{FF2B5EF4-FFF2-40B4-BE49-F238E27FC236}">
                  <a16:creationId xmlns:a16="http://schemas.microsoft.com/office/drawing/2014/main" xmlns="" id="{4DDC8259-5439-1141-977E-E10B205DD03B}"/>
                </a:ext>
              </a:extLst>
            </p:cNvPr>
            <p:cNvSpPr/>
            <p:nvPr userDrawn="1"/>
          </p:nvSpPr>
          <p:spPr>
            <a:xfrm rot="5400000">
              <a:off x="5935979" y="-1458365"/>
              <a:ext cx="320043" cy="9624059"/>
            </a:xfrm>
            <a:custGeom>
              <a:avLst/>
              <a:gdLst>
                <a:gd name="connsiteX0" fmla="*/ 0 w 320043"/>
                <a:gd name="connsiteY0" fmla="*/ 9624058 h 9624059"/>
                <a:gd name="connsiteX1" fmla="*/ 0 w 320043"/>
                <a:gd name="connsiteY1" fmla="*/ 22859 h 9624059"/>
                <a:gd name="connsiteX2" fmla="*/ 3 w 320043"/>
                <a:gd name="connsiteY2" fmla="*/ 22859 h 9624059"/>
                <a:gd name="connsiteX3" fmla="*/ 3 w 320043"/>
                <a:gd name="connsiteY3" fmla="*/ 0 h 9624059"/>
                <a:gd name="connsiteX4" fmla="*/ 320043 w 320043"/>
                <a:gd name="connsiteY4" fmla="*/ 0 h 9624059"/>
                <a:gd name="connsiteX5" fmla="*/ 320043 w 320043"/>
                <a:gd name="connsiteY5" fmla="*/ 45718 h 9624059"/>
                <a:gd name="connsiteX6" fmla="*/ 45720 w 320043"/>
                <a:gd name="connsiteY6" fmla="*/ 45718 h 9624059"/>
                <a:gd name="connsiteX7" fmla="*/ 45719 w 320043"/>
                <a:gd name="connsiteY7" fmla="*/ 9578340 h 9624059"/>
                <a:gd name="connsiteX8" fmla="*/ 320041 w 320043"/>
                <a:gd name="connsiteY8" fmla="*/ 9578340 h 9624059"/>
                <a:gd name="connsiteX9" fmla="*/ 320041 w 320043"/>
                <a:gd name="connsiteY9" fmla="*/ 9624059 h 9624059"/>
                <a:gd name="connsiteX10" fmla="*/ 1 w 320043"/>
                <a:gd name="connsiteY10" fmla="*/ 9624059 h 9624059"/>
                <a:gd name="connsiteX11" fmla="*/ 1 w 320043"/>
                <a:gd name="connsiteY11" fmla="*/ 9624058 h 962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0043" h="9624059">
                  <a:moveTo>
                    <a:pt x="0" y="9624058"/>
                  </a:moveTo>
                  <a:lnTo>
                    <a:pt x="0" y="22859"/>
                  </a:lnTo>
                  <a:lnTo>
                    <a:pt x="3" y="22859"/>
                  </a:lnTo>
                  <a:lnTo>
                    <a:pt x="3" y="0"/>
                  </a:lnTo>
                  <a:lnTo>
                    <a:pt x="320043" y="0"/>
                  </a:lnTo>
                  <a:lnTo>
                    <a:pt x="320043" y="45718"/>
                  </a:lnTo>
                  <a:lnTo>
                    <a:pt x="45720" y="45718"/>
                  </a:lnTo>
                  <a:lnTo>
                    <a:pt x="45719" y="9578340"/>
                  </a:lnTo>
                  <a:lnTo>
                    <a:pt x="320041" y="9578340"/>
                  </a:lnTo>
                  <a:lnTo>
                    <a:pt x="320041" y="9624059"/>
                  </a:lnTo>
                  <a:lnTo>
                    <a:pt x="1" y="9624059"/>
                  </a:lnTo>
                  <a:lnTo>
                    <a:pt x="1" y="962405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24" name="Forme libre 23">
              <a:extLst>
                <a:ext uri="{FF2B5EF4-FFF2-40B4-BE49-F238E27FC236}">
                  <a16:creationId xmlns:a16="http://schemas.microsoft.com/office/drawing/2014/main" xmlns="" id="{B28BC5D8-96D5-C34F-8298-7A33B7CC9695}"/>
                </a:ext>
              </a:extLst>
            </p:cNvPr>
            <p:cNvSpPr/>
            <p:nvPr userDrawn="1"/>
          </p:nvSpPr>
          <p:spPr>
            <a:xfrm rot="16200000" flipV="1">
              <a:off x="5935979" y="-252659"/>
              <a:ext cx="320043" cy="9624059"/>
            </a:xfrm>
            <a:custGeom>
              <a:avLst/>
              <a:gdLst>
                <a:gd name="connsiteX0" fmla="*/ 0 w 320043"/>
                <a:gd name="connsiteY0" fmla="*/ 9624058 h 9624059"/>
                <a:gd name="connsiteX1" fmla="*/ 0 w 320043"/>
                <a:gd name="connsiteY1" fmla="*/ 22859 h 9624059"/>
                <a:gd name="connsiteX2" fmla="*/ 3 w 320043"/>
                <a:gd name="connsiteY2" fmla="*/ 22859 h 9624059"/>
                <a:gd name="connsiteX3" fmla="*/ 3 w 320043"/>
                <a:gd name="connsiteY3" fmla="*/ 0 h 9624059"/>
                <a:gd name="connsiteX4" fmla="*/ 320043 w 320043"/>
                <a:gd name="connsiteY4" fmla="*/ 0 h 9624059"/>
                <a:gd name="connsiteX5" fmla="*/ 320043 w 320043"/>
                <a:gd name="connsiteY5" fmla="*/ 45718 h 9624059"/>
                <a:gd name="connsiteX6" fmla="*/ 45720 w 320043"/>
                <a:gd name="connsiteY6" fmla="*/ 45718 h 9624059"/>
                <a:gd name="connsiteX7" fmla="*/ 45719 w 320043"/>
                <a:gd name="connsiteY7" fmla="*/ 9578340 h 9624059"/>
                <a:gd name="connsiteX8" fmla="*/ 320041 w 320043"/>
                <a:gd name="connsiteY8" fmla="*/ 9578340 h 9624059"/>
                <a:gd name="connsiteX9" fmla="*/ 320041 w 320043"/>
                <a:gd name="connsiteY9" fmla="*/ 9624059 h 9624059"/>
                <a:gd name="connsiteX10" fmla="*/ 1 w 320043"/>
                <a:gd name="connsiteY10" fmla="*/ 9624059 h 9624059"/>
                <a:gd name="connsiteX11" fmla="*/ 1 w 320043"/>
                <a:gd name="connsiteY11" fmla="*/ 9624058 h 962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0043" h="9624059">
                  <a:moveTo>
                    <a:pt x="0" y="9624058"/>
                  </a:moveTo>
                  <a:lnTo>
                    <a:pt x="0" y="22859"/>
                  </a:lnTo>
                  <a:lnTo>
                    <a:pt x="3" y="22859"/>
                  </a:lnTo>
                  <a:lnTo>
                    <a:pt x="3" y="0"/>
                  </a:lnTo>
                  <a:lnTo>
                    <a:pt x="320043" y="0"/>
                  </a:lnTo>
                  <a:lnTo>
                    <a:pt x="320043" y="45718"/>
                  </a:lnTo>
                  <a:lnTo>
                    <a:pt x="45720" y="45718"/>
                  </a:lnTo>
                  <a:lnTo>
                    <a:pt x="45719" y="9578340"/>
                  </a:lnTo>
                  <a:lnTo>
                    <a:pt x="320041" y="9578340"/>
                  </a:lnTo>
                  <a:lnTo>
                    <a:pt x="320041" y="9624059"/>
                  </a:lnTo>
                  <a:lnTo>
                    <a:pt x="1" y="9624059"/>
                  </a:lnTo>
                  <a:lnTo>
                    <a:pt x="1" y="962405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25" name="Demi-cadre 24">
              <a:extLst>
                <a:ext uri="{FF2B5EF4-FFF2-40B4-BE49-F238E27FC236}">
                  <a16:creationId xmlns:a16="http://schemas.microsoft.com/office/drawing/2014/main" xmlns="" id="{DD6367FF-B8D4-624E-87F8-36D5E50D49BE}"/>
                </a:ext>
              </a:extLst>
            </p:cNvPr>
            <p:cNvSpPr/>
            <p:nvPr userDrawn="1"/>
          </p:nvSpPr>
          <p:spPr>
            <a:xfrm rot="13500000">
              <a:off x="5765073" y="4756291"/>
              <a:ext cx="661854" cy="661854"/>
            </a:xfrm>
            <a:prstGeom prst="halfFrame">
              <a:avLst>
                <a:gd name="adj1" fmla="val 6273"/>
                <a:gd name="adj2" fmla="val 62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tx1"/>
                </a:solidFill>
              </a:endParaRPr>
            </a:p>
          </p:txBody>
        </p:sp>
      </p:grpSp>
      <p:pic>
        <p:nvPicPr>
          <p:cNvPr id="18" name="Image 17">
            <a:extLst>
              <a:ext uri="{FF2B5EF4-FFF2-40B4-BE49-F238E27FC236}">
                <a16:creationId xmlns:a16="http://schemas.microsoft.com/office/drawing/2014/main" xmlns="" id="{F72FC533-DFC8-1946-8ABA-A4A320022DD5}"/>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1233520" y="619078"/>
            <a:ext cx="4555160" cy="2234020"/>
          </a:xfrm>
          <a:prstGeom prst="rect">
            <a:avLst/>
          </a:prstGeom>
        </p:spPr>
      </p:pic>
      <p:pic>
        <p:nvPicPr>
          <p:cNvPr id="22" name="Image 21">
            <a:extLst>
              <a:ext uri="{FF2B5EF4-FFF2-40B4-BE49-F238E27FC236}">
                <a16:creationId xmlns:a16="http://schemas.microsoft.com/office/drawing/2014/main" xmlns="" id="{25CC0ADD-098C-0445-BEA6-96A944C3F8B4}"/>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4061134" y="638575"/>
            <a:ext cx="1103670" cy="543193"/>
          </a:xfrm>
          <a:prstGeom prst="rect">
            <a:avLst/>
          </a:prstGeom>
        </p:spPr>
      </p:pic>
    </p:spTree>
    <p:extLst>
      <p:ext uri="{BB962C8B-B14F-4D97-AF65-F5344CB8AC3E}">
        <p14:creationId xmlns:p14="http://schemas.microsoft.com/office/powerpoint/2010/main" val="1879503080"/>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repeatCount="indefinite" autoRev="1" fill="hold" nodeType="withEffect">
                                  <p:stCondLst>
                                    <p:cond delay="0"/>
                                  </p:stCondLst>
                                  <p:childTnLst>
                                    <p:animMotion origin="layout" path="M -0.04284 0.00069 L -0.12461 0.00069 " pathEditMode="relative" rAng="0" ptsTypes="AA">
                                      <p:cBhvr>
                                        <p:cTn id="6" dur="25000" fill="hold"/>
                                        <p:tgtEl>
                                          <p:spTgt spid="7"/>
                                        </p:tgtEl>
                                        <p:attrNameLst>
                                          <p:attrName>ppt_x</p:attrName>
                                          <p:attrName>ppt_y</p:attrName>
                                        </p:attrNameLst>
                                      </p:cBhvr>
                                      <p:rCtr x="-4089" y="0"/>
                                    </p:animMotion>
                                  </p:childTnLst>
                                </p:cTn>
                              </p:par>
                              <p:par>
                                <p:cTn id="7" presetID="42" presetClass="path" presetSubtype="0" repeatCount="indefinite" autoRev="1" fill="remove" grpId="0" nodeType="withEffect">
                                  <p:stCondLst>
                                    <p:cond delay="0"/>
                                  </p:stCondLst>
                                  <p:childTnLst>
                                    <p:animMotion origin="layout" path="M 3.75E-6 -4.44444E-6 L -0.22019 0.06598 " pathEditMode="relative" rAng="0" ptsTypes="AA">
                                      <p:cBhvr>
                                        <p:cTn id="8" dur="25000" fill="hold"/>
                                        <p:tgtEl>
                                          <p:spTgt spid="9"/>
                                        </p:tgtEl>
                                        <p:attrNameLst>
                                          <p:attrName>ppt_x</p:attrName>
                                          <p:attrName>ppt_y</p:attrName>
                                        </p:attrNameLst>
                                      </p:cBhvr>
                                      <p:rCtr x="-11016" y="3287"/>
                                    </p:animMotion>
                                  </p:childTnLst>
                                </p:cTn>
                              </p:par>
                              <p:par>
                                <p:cTn id="9" presetID="42" presetClass="path" presetSubtype="0" repeatCount="indefinite" autoRev="1" fill="remove" nodeType="withEffect">
                                  <p:stCondLst>
                                    <p:cond delay="0"/>
                                  </p:stCondLst>
                                  <p:childTnLst>
                                    <p:animMotion origin="layout" path="M 2.70833E-6 1.48148E-6 L -0.33907 1.48148E-6 " pathEditMode="relative" rAng="0" ptsTypes="AA">
                                      <p:cBhvr>
                                        <p:cTn id="10" dur="25000" fill="hold"/>
                                        <p:tgtEl>
                                          <p:spTgt spid="5"/>
                                        </p:tgtEl>
                                        <p:attrNameLst>
                                          <p:attrName>ppt_x</p:attrName>
                                          <p:attrName>ppt_y</p:attrName>
                                        </p:attrNameLst>
                                      </p:cBhvr>
                                      <p:rCtr x="-16953" y="0"/>
                                    </p:animMotion>
                                  </p:childTnLst>
                                </p:cTn>
                              </p:par>
                              <p:par>
                                <p:cTn id="11" presetID="42" presetClass="path" presetSubtype="0" repeatCount="indefinite" autoRev="1" fill="remove" nodeType="withEffect">
                                  <p:stCondLst>
                                    <p:cond delay="0"/>
                                  </p:stCondLst>
                                  <p:childTnLst>
                                    <p:animMotion origin="layout" path="M 5E-6 2.22222E-6 L -0.1612 -0.0007 " pathEditMode="relative" rAng="0" ptsTypes="AA">
                                      <p:cBhvr>
                                        <p:cTn id="12" dur="25000" fill="hold"/>
                                        <p:tgtEl>
                                          <p:spTgt spid="17"/>
                                        </p:tgtEl>
                                        <p:attrNameLst>
                                          <p:attrName>ppt_x</p:attrName>
                                          <p:attrName>ppt_y</p:attrName>
                                        </p:attrNameLst>
                                      </p:cBhvr>
                                      <p:rCtr x="-8060" y="-46"/>
                                    </p:animMotion>
                                  </p:childTnLst>
                                </p:cTn>
                              </p:par>
                              <p:par>
                                <p:cTn id="13" presetID="42" presetClass="path" presetSubtype="0" repeatCount="indefinite" autoRev="1" fill="remove" nodeType="withEffect">
                                  <p:stCondLst>
                                    <p:cond delay="0"/>
                                  </p:stCondLst>
                                  <p:childTnLst>
                                    <p:animMotion origin="layout" path="M 1.45833E-6 -2.96296E-6 L -0.21341 0.00255 " pathEditMode="relative" rAng="0" ptsTypes="AA">
                                      <p:cBhvr>
                                        <p:cTn id="14" dur="25000" fill="hold"/>
                                        <p:tgtEl>
                                          <p:spTgt spid="3"/>
                                        </p:tgtEl>
                                        <p:attrNameLst>
                                          <p:attrName>ppt_x</p:attrName>
                                          <p:attrName>ppt_y</p:attrName>
                                        </p:attrNameLst>
                                      </p:cBhvr>
                                      <p:rCtr x="-10677" y="116"/>
                                    </p:animMotion>
                                  </p:childTnLst>
                                </p:cTn>
                              </p:par>
                              <p:par>
                                <p:cTn id="15" presetID="42" presetClass="path" presetSubtype="0" repeatCount="indefinite" autoRev="1" fill="remove" nodeType="withEffect">
                                  <p:stCondLst>
                                    <p:cond delay="0"/>
                                  </p:stCondLst>
                                  <p:childTnLst>
                                    <p:animMotion origin="layout" path="M 4.79167E-6 1.11111E-6 L -0.39883 1.11111E-6 " pathEditMode="relative" rAng="0" ptsTypes="AA">
                                      <p:cBhvr>
                                        <p:cTn id="16" dur="25000" fill="hold"/>
                                        <p:tgtEl>
                                          <p:spTgt spid="22"/>
                                        </p:tgtEl>
                                        <p:attrNameLst>
                                          <p:attrName>ppt_x</p:attrName>
                                          <p:attrName>ppt_y</p:attrName>
                                        </p:attrNameLst>
                                      </p:cBhvr>
                                      <p:rCtr x="-19948" y="0"/>
                                    </p:animMotion>
                                  </p:childTnLst>
                                </p:cTn>
                              </p:par>
                              <p:par>
                                <p:cTn id="17" presetID="42" presetClass="path" presetSubtype="0" repeatCount="indefinite" autoRev="1" fill="remove" nodeType="withEffect">
                                  <p:stCondLst>
                                    <p:cond delay="0"/>
                                  </p:stCondLst>
                                  <p:childTnLst>
                                    <p:animMotion origin="layout" path="M -2.5E-6 1.11111E-6 L -0.33906 1.11111E-6 " pathEditMode="relative" rAng="0" ptsTypes="AA">
                                      <p:cBhvr>
                                        <p:cTn id="18" dur="25000" fill="hold"/>
                                        <p:tgtEl>
                                          <p:spTgt spid="21"/>
                                        </p:tgtEl>
                                        <p:attrNameLst>
                                          <p:attrName>ppt_x</p:attrName>
                                          <p:attrName>ppt_y</p:attrName>
                                        </p:attrNameLst>
                                      </p:cBhvr>
                                      <p:rCtr x="-16953" y="0"/>
                                    </p:animMotion>
                                  </p:childTnLst>
                                </p:cTn>
                              </p:par>
                              <p:par>
                                <p:cTn id="19" presetID="42" presetClass="path" presetSubtype="0" repeatCount="indefinite" autoRev="1" fill="remove" nodeType="withEffect">
                                  <p:stCondLst>
                                    <p:cond delay="0"/>
                                  </p:stCondLst>
                                  <p:childTnLst>
                                    <p:animMotion origin="layout" path="M 3.125E-6 7.40741E-7 L -0.30091 0.01412 " pathEditMode="relative" rAng="0" ptsTypes="AA">
                                      <p:cBhvr>
                                        <p:cTn id="20" dur="25000" fill="hold"/>
                                        <p:tgtEl>
                                          <p:spTgt spid="18"/>
                                        </p:tgtEl>
                                        <p:attrNameLst>
                                          <p:attrName>ppt_x</p:attrName>
                                          <p:attrName>ppt_y</p:attrName>
                                        </p:attrNameLst>
                                      </p:cBhvr>
                                      <p:rCtr x="-15039" y="694"/>
                                    </p:animMotion>
                                  </p:childTnLst>
                                </p:cTn>
                              </p:par>
                              <p:par>
                                <p:cTn id="21" presetID="6" presetClass="entr" presetSubtype="16" fill="hold" nodeType="withEffect">
                                  <p:stCondLst>
                                    <p:cond delay="1000"/>
                                  </p:stCondLst>
                                  <p:childTnLst>
                                    <p:set>
                                      <p:cBhvr>
                                        <p:cTn id="22" dur="1" fill="hold">
                                          <p:stCondLst>
                                            <p:cond delay="0"/>
                                          </p:stCondLst>
                                        </p:cTn>
                                        <p:tgtEl>
                                          <p:spTgt spid="26"/>
                                        </p:tgtEl>
                                        <p:attrNameLst>
                                          <p:attrName>style.visibility</p:attrName>
                                        </p:attrNameLst>
                                      </p:cBhvr>
                                      <p:to>
                                        <p:strVal val="visible"/>
                                      </p:to>
                                    </p:set>
                                    <p:animEffect transition="in" filter="circle(in)">
                                      <p:cBhvr>
                                        <p:cTn id="23" dur="2000"/>
                                        <p:tgtEl>
                                          <p:spTgt spid="2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3000"/>
                                        <p:tgtEl>
                                          <p:spTgt spid="11"/>
                                        </p:tgtEl>
                                      </p:cBhvr>
                                    </p:animEffect>
                                  </p:childTnLst>
                                </p:cTn>
                              </p:par>
                              <p:par>
                                <p:cTn id="27" presetID="10" presetClass="entr" presetSubtype="0" fill="hold" grpId="0" nodeType="withEffect">
                                  <p:stCondLst>
                                    <p:cond delay="2000"/>
                                  </p:stCondLst>
                                  <p:childTnLst>
                                    <p:set>
                                      <p:cBhvr>
                                        <p:cTn id="28" dur="1" fill="hold">
                                          <p:stCondLst>
                                            <p:cond delay="0"/>
                                          </p:stCondLst>
                                        </p:cTn>
                                        <p:tgtEl>
                                          <p:spTgt spid="10">
                                            <p:txEl>
                                              <p:pRg st="0" end="0"/>
                                            </p:txEl>
                                          </p:spTgt>
                                        </p:tgtEl>
                                        <p:attrNameLst>
                                          <p:attrName>style.visibility</p:attrName>
                                        </p:attrNameLst>
                                      </p:cBhvr>
                                      <p:to>
                                        <p:strVal val="visible"/>
                                      </p:to>
                                    </p:set>
                                    <p:animEffect transition="in" filter="fade">
                                      <p:cBhvr>
                                        <p:cTn id="29" dur="3000"/>
                                        <p:tgtEl>
                                          <p:spTgt spid="10">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xit" presetSubtype="32" fill="hold" nodeType="clickEffect">
                                  <p:stCondLst>
                                    <p:cond delay="500"/>
                                  </p:stCondLst>
                                  <p:childTnLst>
                                    <p:animEffect transition="out" filter="circle(out)">
                                      <p:cBhvr>
                                        <p:cTn id="33" dur="2000"/>
                                        <p:tgtEl>
                                          <p:spTgt spid="26"/>
                                        </p:tgtEl>
                                      </p:cBhvr>
                                    </p:animEffect>
                                    <p:set>
                                      <p:cBhvr>
                                        <p:cTn id="34" dur="1" fill="hold">
                                          <p:stCondLst>
                                            <p:cond delay="1999"/>
                                          </p:stCondLst>
                                        </p:cTn>
                                        <p:tgtEl>
                                          <p:spTgt spid="26"/>
                                        </p:tgtEl>
                                        <p:attrNameLst>
                                          <p:attrName>style.visibility</p:attrName>
                                        </p:attrNameLst>
                                      </p:cBhvr>
                                      <p:to>
                                        <p:strVal val="hidden"/>
                                      </p:to>
                                    </p:set>
                                  </p:childTnLst>
                                </p:cTn>
                              </p:par>
                              <p:par>
                                <p:cTn id="35" presetID="10" presetClass="exit" presetSubtype="0" fill="hold" grpId="1" nodeType="withEffect">
                                  <p:stCondLst>
                                    <p:cond delay="500"/>
                                  </p:stCondLst>
                                  <p:childTnLst>
                                    <p:animEffect transition="out" filter="fade">
                                      <p:cBhvr>
                                        <p:cTn id="36" dur="2000"/>
                                        <p:tgtEl>
                                          <p:spTgt spid="11"/>
                                        </p:tgtEl>
                                      </p:cBhvr>
                                    </p:animEffect>
                                    <p:set>
                                      <p:cBhvr>
                                        <p:cTn id="37" dur="1" fill="hold">
                                          <p:stCondLst>
                                            <p:cond delay="1999"/>
                                          </p:stCondLst>
                                        </p:cTn>
                                        <p:tgtEl>
                                          <p:spTgt spid="11"/>
                                        </p:tgtEl>
                                        <p:attrNameLst>
                                          <p:attrName>style.visibility</p:attrName>
                                        </p:attrNameLst>
                                      </p:cBhvr>
                                      <p:to>
                                        <p:strVal val="hidden"/>
                                      </p:to>
                                    </p:set>
                                  </p:childTnLst>
                                </p:cTn>
                              </p:par>
                              <p:par>
                                <p:cTn id="38" presetID="10" presetClass="exit" presetSubtype="0" fill="hold" grpId="1" nodeType="withEffect">
                                  <p:stCondLst>
                                    <p:cond delay="1000"/>
                                  </p:stCondLst>
                                  <p:childTnLst>
                                    <p:animEffect transition="out" filter="fade">
                                      <p:cBhvr>
                                        <p:cTn id="39" dur="2000"/>
                                        <p:tgtEl>
                                          <p:spTgt spid="10">
                                            <p:txEl>
                                              <p:pRg st="0" end="0"/>
                                            </p:txEl>
                                          </p:spTgt>
                                        </p:tgtEl>
                                      </p:cBhvr>
                                    </p:animEffect>
                                    <p:set>
                                      <p:cBhvr>
                                        <p:cTn id="40" dur="1" fill="hold">
                                          <p:stCondLst>
                                            <p:cond delay="1999"/>
                                          </p:stCondLst>
                                        </p:cTn>
                                        <p:tgtEl>
                                          <p:spTgt spid="10">
                                            <p:txEl>
                                              <p:pRg st="0" end="0"/>
                                            </p:txEl>
                                          </p:spTgt>
                                        </p:tgtEl>
                                        <p:attrNameLst>
                                          <p:attrName>style.visibility</p:attrName>
                                        </p:attrNameLst>
                                      </p:cBhvr>
                                      <p:to>
                                        <p:strVal val="hidden"/>
                                      </p:to>
                                    </p:set>
                                  </p:childTnLst>
                                </p:cTn>
                              </p:par>
                              <p:par>
                                <p:cTn id="41" presetID="10" presetClass="exit" presetSubtype="0" fill="hold" grpId="0" nodeType="withEffect">
                                  <p:stCondLst>
                                    <p:cond delay="500"/>
                                  </p:stCondLst>
                                  <p:childTnLst>
                                    <p:animEffect transition="out" filter="fade">
                                      <p:cBhvr>
                                        <p:cTn id="42" dur="1000"/>
                                        <p:tgtEl>
                                          <p:spTgt spid="12"/>
                                        </p:tgtEl>
                                      </p:cBhvr>
                                    </p:animEffect>
                                    <p:set>
                                      <p:cBhvr>
                                        <p:cTn id="43"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0" grpId="0" build="p">
        <p:tmplLst>
          <p:tmpl lvl="1">
            <p:tnLst>
              <p:par>
                <p:cTn presetID="10" presetClass="entr" presetSubtype="0" fill="hold" nodeType="withEffect">
                  <p:stCondLst>
                    <p:cond delay="2000"/>
                  </p:stCondLst>
                  <p:childTnLst>
                    <p:set>
                      <p:cBhvr>
                        <p:cTn dur="1" fill="hold">
                          <p:stCondLst>
                            <p:cond delay="0"/>
                          </p:stCondLst>
                        </p:cTn>
                        <p:tgtEl>
                          <p:spTgt spid="10"/>
                        </p:tgtEl>
                        <p:attrNameLst>
                          <p:attrName>style.visibility</p:attrName>
                        </p:attrNameLst>
                      </p:cBhvr>
                      <p:to>
                        <p:strVal val="visible"/>
                      </p:to>
                    </p:set>
                    <p:animEffect transition="in" filter="fade">
                      <p:cBhvr>
                        <p:cTn dur="3000"/>
                        <p:tgtEl>
                          <p:spTgt spid="10"/>
                        </p:tgtEl>
                      </p:cBhvr>
                    </p:animEffect>
                  </p:childTnLst>
                </p:cTn>
              </p:par>
            </p:tnLst>
          </p:tmpl>
        </p:tmplLst>
      </p:bldP>
      <p:bldP spid="10" grpId="1" build="p">
        <p:tmplLst>
          <p:tmpl lvl="1">
            <p:tnLst>
              <p:par>
                <p:cTn presetID="10" presetClass="exit" presetSubtype="0" fill="hold" nodeType="withEffect">
                  <p:stCondLst>
                    <p:cond delay="1000"/>
                  </p:stCondLst>
                  <p:childTnLst>
                    <p:animEffect transition="out" filter="fade">
                      <p:cBhvr>
                        <p:cTn dur="2000"/>
                        <p:tgtEl>
                          <p:spTgt spid="10"/>
                        </p:tgtEl>
                      </p:cBhvr>
                    </p:animEffect>
                    <p:set>
                      <p:cBhvr>
                        <p:cTn dur="1" fill="hold">
                          <p:stCondLst>
                            <p:cond delay="1999"/>
                          </p:stCondLst>
                        </p:cTn>
                        <p:tgtEl>
                          <p:spTgt spid="10"/>
                        </p:tgtEl>
                        <p:attrNameLst>
                          <p:attrName>style.visibility</p:attrName>
                        </p:attrNameLst>
                      </p:cBhvr>
                      <p:to>
                        <p:strVal val="hidden"/>
                      </p:to>
                    </p:set>
                  </p:childTnLst>
                </p:cTn>
              </p:par>
            </p:tnLst>
          </p:tmpl>
        </p:tmplLst>
      </p:bldP>
      <p:bldP spid="11" grpId="0"/>
      <p:bldP spid="11"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xmlns="" id="{F18DBD5F-C6EC-485E-8ECE-A5152736C43A}"/>
              </a:ext>
            </a:extLst>
          </p:cNvPr>
          <p:cNvSpPr>
            <a:spLocks noGrp="1"/>
          </p:cNvSpPr>
          <p:nvPr>
            <p:ph type="dt" sz="half" idx="10"/>
          </p:nvPr>
        </p:nvSpPr>
        <p:spPr/>
        <p:txBody>
          <a:bodyPr rtlCol="0"/>
          <a:lstStyle/>
          <a:p>
            <a:pPr rtl="0"/>
            <a:fld id="{DFCAA6F3-E82F-4D55-8F38-5C2006E4E9C2}" type="datetime1">
              <a:rPr lang="fr-FR" noProof="0" smtClean="0"/>
              <a:t>26/12/2018</a:t>
            </a:fld>
            <a:endParaRPr lang="fr-FR" noProof="0"/>
          </a:p>
        </p:txBody>
      </p:sp>
      <p:sp>
        <p:nvSpPr>
          <p:cNvPr id="3" name="Espace réservé du pied de page 2">
            <a:extLst>
              <a:ext uri="{FF2B5EF4-FFF2-40B4-BE49-F238E27FC236}">
                <a16:creationId xmlns:a16="http://schemas.microsoft.com/office/drawing/2014/main" xmlns="" id="{FB6C0BE6-E24A-4679-B786-AAB41ADCCD5D}"/>
              </a:ext>
            </a:extLst>
          </p:cNvPr>
          <p:cNvSpPr>
            <a:spLocks noGrp="1"/>
          </p:cNvSpPr>
          <p:nvPr>
            <p:ph type="ftr" sz="quarter" idx="11"/>
          </p:nvPr>
        </p:nvSpPr>
        <p:spPr/>
        <p:txBody>
          <a:bodyPr rtlCol="0"/>
          <a:lstStyle/>
          <a:p>
            <a:pPr rtl="0"/>
            <a:r>
              <a:rPr lang="fr-FR" noProof="0" smtClean="0"/>
              <a:t>PPS Lande Décembre 2018</a:t>
            </a:r>
            <a:endParaRPr lang="fr-FR" noProof="0"/>
          </a:p>
        </p:txBody>
      </p:sp>
      <p:sp>
        <p:nvSpPr>
          <p:cNvPr id="4" name="Espace réservé du numéro de diapositive 3">
            <a:extLst>
              <a:ext uri="{FF2B5EF4-FFF2-40B4-BE49-F238E27FC236}">
                <a16:creationId xmlns:a16="http://schemas.microsoft.com/office/drawing/2014/main" xmlns="" id="{73FB9417-93D4-4C41-8E0E-1553E0B5D0CE}"/>
              </a:ext>
            </a:extLst>
          </p:cNvPr>
          <p:cNvSpPr>
            <a:spLocks noGrp="1"/>
          </p:cNvSpPr>
          <p:nvPr>
            <p:ph type="sldNum" sz="quarter" idx="12"/>
          </p:nvPr>
        </p:nvSpPr>
        <p:spPr/>
        <p:txBody>
          <a:bodyPr rtlCol="0"/>
          <a:lstStyle/>
          <a:p>
            <a:pPr rtl="0"/>
            <a:fld id="{DA64F31B-23FA-4075-AF7D-6228CFD12F03}" type="slidenum">
              <a:rPr lang="fr-FR" noProof="0" smtClean="0"/>
              <a:t>‹N°›</a:t>
            </a:fld>
            <a:endParaRPr lang="fr-FR" noProof="0"/>
          </a:p>
        </p:txBody>
      </p:sp>
    </p:spTree>
    <p:extLst>
      <p:ext uri="{BB962C8B-B14F-4D97-AF65-F5344CB8AC3E}">
        <p14:creationId xmlns:p14="http://schemas.microsoft.com/office/powerpoint/2010/main" val="710684303"/>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89865183"/>
      </p:ext>
    </p:extLst>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xmlns="" id="{AC42100B-A111-4379-AEED-6341AC7967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fr-FR" noProof="0"/>
              <a:t>Modifiez le style du titre</a:t>
            </a:r>
          </a:p>
        </p:txBody>
      </p:sp>
      <p:sp>
        <p:nvSpPr>
          <p:cNvPr id="3" name="Espace réservé du texte 2">
            <a:extLst>
              <a:ext uri="{FF2B5EF4-FFF2-40B4-BE49-F238E27FC236}">
                <a16:creationId xmlns:a16="http://schemas.microsoft.com/office/drawing/2014/main" xmlns="" id="{489142F8-7540-4733-B343-07D1C35773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e la date 3">
            <a:extLst>
              <a:ext uri="{FF2B5EF4-FFF2-40B4-BE49-F238E27FC236}">
                <a16:creationId xmlns:a16="http://schemas.microsoft.com/office/drawing/2014/main" xmlns="" id="{C85DAD19-89EC-4830-AED6-293680316A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5BAD92C0-62E2-4002-A170-5E4DD10E282A}" type="datetime1">
              <a:rPr lang="fr-FR" noProof="0" smtClean="0"/>
              <a:t>26/12/2018</a:t>
            </a:fld>
            <a:endParaRPr lang="fr-FR" noProof="0"/>
          </a:p>
        </p:txBody>
      </p:sp>
      <p:sp>
        <p:nvSpPr>
          <p:cNvPr id="5" name="Espace réservé du pied de page 4">
            <a:extLst>
              <a:ext uri="{FF2B5EF4-FFF2-40B4-BE49-F238E27FC236}">
                <a16:creationId xmlns:a16="http://schemas.microsoft.com/office/drawing/2014/main" xmlns="" id="{15DC5E59-6466-4E0A-8317-7FF66CBF36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fr-FR" noProof="0" smtClean="0"/>
              <a:t>PPS Lande Décembre 2018</a:t>
            </a:r>
            <a:endParaRPr lang="fr-FR" noProof="0"/>
          </a:p>
        </p:txBody>
      </p:sp>
      <p:sp>
        <p:nvSpPr>
          <p:cNvPr id="6" name="Espace réservé du numéro de diapositive 5">
            <a:extLst>
              <a:ext uri="{FF2B5EF4-FFF2-40B4-BE49-F238E27FC236}">
                <a16:creationId xmlns:a16="http://schemas.microsoft.com/office/drawing/2014/main" xmlns="" id="{B88CDD0A-74FF-4205-80A3-283831D0C0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DA64F31B-23FA-4075-AF7D-6228CFD12F03}" type="slidenum">
              <a:rPr lang="fr-FR" noProof="0" smtClean="0"/>
              <a:t>‹N°›</a:t>
            </a:fld>
            <a:endParaRPr lang="fr-FR" noProof="0"/>
          </a:p>
        </p:txBody>
      </p:sp>
    </p:spTree>
    <p:extLst>
      <p:ext uri="{BB962C8B-B14F-4D97-AF65-F5344CB8AC3E}">
        <p14:creationId xmlns:p14="http://schemas.microsoft.com/office/powerpoint/2010/main" val="1329132325"/>
      </p:ext>
    </p:extLst>
  </p:cSld>
  <p:clrMap bg1="lt1" tx1="dk1" bg2="lt2" tx2="dk2" accent1="accent1" accent2="accent2" accent3="accent3" accent4="accent4" accent5="accent5" accent6="accent6" hlink="hlink" folHlink="folHlink"/>
  <p:sldLayoutIdLst>
    <p:sldLayoutId id="2147483675" r:id="rId1"/>
  </p:sldLayoutIdLst>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xmlns="" id="{4B02509B-B6E1-9D46-BF6C-FAFD783D8548}"/>
              </a:ext>
            </a:extLst>
          </p:cNvPr>
          <p:cNvSpPr>
            <a:spLocks noGrp="1"/>
          </p:cNvSpPr>
          <p:nvPr>
            <p:ph type="body" sz="quarter" idx="10"/>
          </p:nvPr>
        </p:nvSpPr>
        <p:spPr>
          <a:xfrm>
            <a:off x="1338618" y="5612642"/>
            <a:ext cx="9220200" cy="1017588"/>
          </a:xfrm>
        </p:spPr>
        <p:txBody>
          <a:bodyPr rtlCol="0"/>
          <a:lstStyle/>
          <a:p>
            <a:r>
              <a:rPr lang="fr-FR" b="1" dirty="0" smtClean="0">
                <a:effectLst>
                  <a:glow rad="228600">
                    <a:schemeClr val="accent5">
                      <a:satMod val="175000"/>
                      <a:alpha val="40000"/>
                    </a:schemeClr>
                  </a:glow>
                  <a:outerShdw blurRad="63500" dist="38100" dir="2700000" algn="tl" rotWithShape="0">
                    <a:schemeClr val="tx1">
                      <a:alpha val="60000"/>
                    </a:schemeClr>
                  </a:outerShdw>
                </a:effectLst>
              </a:rPr>
              <a:t>PPS </a:t>
            </a:r>
            <a:r>
              <a:rPr lang="fr-FR" b="1" dirty="0" smtClean="0">
                <a:effectLst>
                  <a:glow rad="228600">
                    <a:schemeClr val="accent5">
                      <a:satMod val="175000"/>
                      <a:alpha val="40000"/>
                    </a:schemeClr>
                  </a:glow>
                  <a:outerShdw blurRad="63500" dist="38100" dir="2700000" algn="tl" rotWithShape="0">
                    <a:schemeClr val="tx1">
                      <a:alpha val="60000"/>
                    </a:schemeClr>
                  </a:outerShdw>
                </a:effectLst>
              </a:rPr>
              <a:t> Lande</a:t>
            </a:r>
            <a:endParaRPr lang="fr-FR" b="1" dirty="0">
              <a:effectLst>
                <a:glow rad="228600">
                  <a:schemeClr val="accent5">
                    <a:satMod val="175000"/>
                    <a:alpha val="40000"/>
                  </a:schemeClr>
                </a:glow>
                <a:outerShdw blurRad="63500" dist="38100" dir="2700000" algn="tl" rotWithShape="0">
                  <a:schemeClr val="tx1">
                    <a:alpha val="60000"/>
                  </a:schemeClr>
                </a:outerShdw>
              </a:effectLst>
            </a:endParaRPr>
          </a:p>
        </p:txBody>
      </p:sp>
      <p:sp>
        <p:nvSpPr>
          <p:cNvPr id="4" name="Titre 3">
            <a:extLst>
              <a:ext uri="{FF2B5EF4-FFF2-40B4-BE49-F238E27FC236}">
                <a16:creationId xmlns:a16="http://schemas.microsoft.com/office/drawing/2014/main" xmlns="" id="{D3E6B0CD-B834-EF4F-AFA1-83526B4B7E7F}"/>
              </a:ext>
            </a:extLst>
          </p:cNvPr>
          <p:cNvSpPr>
            <a:spLocks noGrp="1"/>
          </p:cNvSpPr>
          <p:nvPr>
            <p:ph type="title"/>
          </p:nvPr>
        </p:nvSpPr>
        <p:spPr>
          <a:xfrm>
            <a:off x="1283971" y="3633710"/>
            <a:ext cx="9624059" cy="652403"/>
          </a:xfrm>
        </p:spPr>
        <p:txBody>
          <a:bodyPr rtlCol="0"/>
          <a:lstStyle/>
          <a:p>
            <a:r>
              <a:rPr lang="fr-FR" dirty="0">
                <a:effectLst>
                  <a:glow rad="228600">
                    <a:schemeClr val="accent5">
                      <a:satMod val="175000"/>
                      <a:alpha val="40000"/>
                    </a:schemeClr>
                  </a:glow>
                  <a:outerShdw blurRad="63500" dist="38100" dir="2700000" algn="tl" rotWithShape="0">
                    <a:schemeClr val="tx1">
                      <a:alpha val="60000"/>
                    </a:schemeClr>
                  </a:outerShdw>
                </a:effectLst>
              </a:rPr>
              <a:t>20+ Personnes dont les idées sont beaucoup trop </a:t>
            </a:r>
            <a:r>
              <a:rPr lang="fr-FR" dirty="0" smtClean="0">
                <a:effectLst>
                  <a:glow rad="228600">
                    <a:schemeClr val="accent5">
                      <a:satMod val="175000"/>
                      <a:alpha val="40000"/>
                    </a:schemeClr>
                  </a:glow>
                  <a:outerShdw blurRad="63500" dist="38100" dir="2700000" algn="tl" rotWithShape="0">
                    <a:schemeClr val="tx1">
                      <a:alpha val="60000"/>
                    </a:schemeClr>
                  </a:outerShdw>
                </a:effectLst>
              </a:rPr>
              <a:t>folles N° 1</a:t>
            </a:r>
            <a:endParaRPr lang="fr-FR" dirty="0">
              <a:effectLst>
                <a:glow rad="228600">
                  <a:schemeClr val="accent5">
                    <a:satMod val="175000"/>
                    <a:alpha val="40000"/>
                  </a:schemeClr>
                </a:glow>
                <a:outerShdw blurRad="63500" dist="38100" dir="2700000" algn="tl" rotWithShape="0">
                  <a:schemeClr val="tx1">
                    <a:alpha val="60000"/>
                  </a:schemeClr>
                </a:outerShdw>
              </a:effectLst>
            </a:endParaRPr>
          </a:p>
        </p:txBody>
      </p:sp>
      <p:sp>
        <p:nvSpPr>
          <p:cNvPr id="3" name="Rectangle 2"/>
          <p:cNvSpPr/>
          <p:nvPr/>
        </p:nvSpPr>
        <p:spPr>
          <a:xfrm>
            <a:off x="1860900" y="2132827"/>
            <a:ext cx="8175636" cy="461665"/>
          </a:xfrm>
          <a:prstGeom prst="rect">
            <a:avLst/>
          </a:prstGeom>
          <a:noFill/>
        </p:spPr>
        <p:txBody>
          <a:bodyPr wrap="none" lIns="91440" tIns="45720" rIns="91440" bIns="45720">
            <a:spAutoFit/>
          </a:bodyPr>
          <a:lstStyle/>
          <a:p>
            <a:pPr algn="ctr"/>
            <a:r>
              <a:rPr lang="fr-FR" sz="2400" b="1" spc="50" dirty="0" smtClean="0">
                <a:ln w="0"/>
                <a:solidFill>
                  <a:schemeClr val="bg2"/>
                </a:solidFill>
                <a:effectLst>
                  <a:glow rad="228600">
                    <a:schemeClr val="accent5">
                      <a:satMod val="175000"/>
                      <a:alpha val="40000"/>
                    </a:schemeClr>
                  </a:glow>
                  <a:innerShdw blurRad="63500" dist="50800" dir="13500000">
                    <a:srgbClr val="000000">
                      <a:alpha val="50000"/>
                    </a:srgbClr>
                  </a:innerShdw>
                </a:effectLst>
              </a:rPr>
              <a:t>Je compose pour vous avec ma douce et fidèle amie</a:t>
            </a:r>
            <a:endParaRPr lang="fr-FR" sz="2400" b="1" cap="none" spc="50" dirty="0">
              <a:ln w="0"/>
              <a:solidFill>
                <a:schemeClr val="bg2"/>
              </a:solidFill>
              <a:effectLst>
                <a:glow rad="228600">
                  <a:schemeClr val="accent5">
                    <a:satMod val="175000"/>
                    <a:alpha val="40000"/>
                  </a:schemeClr>
                </a:glow>
                <a:innerShdw blurRad="63500" dist="50800" dir="13500000">
                  <a:srgbClr val="000000">
                    <a:alpha val="50000"/>
                  </a:srgbClr>
                </a:innerShdw>
              </a:effectLst>
            </a:endParaRPr>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82078" y="4446588"/>
            <a:ext cx="4153480" cy="2838846"/>
          </a:xfrm>
          <a:prstGeom prst="rect">
            <a:avLst/>
          </a:prstGeom>
        </p:spPr>
      </p:pic>
    </p:spTree>
    <p:extLst>
      <p:ext uri="{BB962C8B-B14F-4D97-AF65-F5344CB8AC3E}">
        <p14:creationId xmlns:p14="http://schemas.microsoft.com/office/powerpoint/2010/main" val="1823569869"/>
      </p:ext>
    </p:extLst>
  </p:cSld>
  <p:clrMapOvr>
    <a:masterClrMapping/>
  </p:clrMapOvr>
  <mc:AlternateContent xmlns:mc="http://schemas.openxmlformats.org/markup-compatibility/2006">
    <mc:Choice xmlns:p14="http://schemas.microsoft.com/office/powerpoint/2010/main" Requires="p14">
      <p:transition spd="slow" p14:dur="6000" advTm="5000">
        <p14:vortex dir="r"/>
        <p:sndAc>
          <p:stSnd loop="1">
            <p:snd r:embed="rId3" name="491936_mouthuy_005.wav"/>
          </p:stSnd>
        </p:sndAc>
      </p:transition>
    </mc:Choice>
    <mc:Fallback>
      <p:transition spd="slow" advTm="5000">
        <p:fade/>
        <p:sndAc>
          <p:stSnd loop="1">
            <p:snd r:embed="rId3" name="491936_mouthuy_00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2</a:t>
            </a:fld>
            <a:endParaRPr lang="fr-FR" sz="1400" b="1" noProof="0" dirty="0">
              <a:solidFill>
                <a:srgbClr val="FF0000"/>
              </a:solidFill>
            </a:endParaRPr>
          </a:p>
        </p:txBody>
      </p:sp>
      <p:sp>
        <p:nvSpPr>
          <p:cNvPr id="6" name="Rectangle 5"/>
          <p:cNvSpPr/>
          <p:nvPr/>
        </p:nvSpPr>
        <p:spPr>
          <a:xfrm>
            <a:off x="589722" y="35063"/>
            <a:ext cx="11012557" cy="5970865"/>
          </a:xfrm>
          <a:prstGeom prst="rect">
            <a:avLst/>
          </a:prstGeom>
        </p:spPr>
        <p:txBody>
          <a:bodyPr wrap="square">
            <a:spAutoFit/>
          </a:bodyPr>
          <a:lstStyle/>
          <a:p>
            <a:endParaRPr lang="fr-FR" dirty="0"/>
          </a:p>
          <a:p>
            <a:endParaRPr lang="fr-FR" sz="2800" b="1" dirty="0"/>
          </a:p>
          <a:p>
            <a:r>
              <a:rPr lang="fr-FR" sz="2800" b="1" dirty="0"/>
              <a:t>Un homme australien a été vu en train de conduire alors qu’il manquait un pneu à sa voiture. Une des vidéos le montre en train de se promener tranquillement sur une route fréquentée de la ville, sans prêter attention aux horribles sons que faisait la voiture alors qu’elle grattait le bitume. La manière avec laquelle les gens se comportent dans les lieux publics peut parfois nous surprendre et nous nous demandons comment cela est possible. Nous pouvons trouver ce type de personnes partout : ils pourraient être tes voisins ou collègues de travail, des personnes dans les transports en commun ou de simples individus qui marchent dans la rue.</a:t>
            </a:r>
          </a:p>
          <a:p>
            <a:endParaRPr lang="fr-FR" sz="2800" b="1" dirty="0"/>
          </a:p>
          <a:p>
            <a:r>
              <a:rPr lang="fr-FR" sz="2800" b="1" dirty="0"/>
              <a:t>Chez Sympa, nous avons rassemblé une série de photos hallucinantes à cause desquelles tu te demanderas : “qu’est-ce qui se passe ici ?”.</a:t>
            </a:r>
          </a:p>
        </p:txBody>
      </p:sp>
    </p:spTree>
    <p:extLst>
      <p:ext uri="{BB962C8B-B14F-4D97-AF65-F5344CB8AC3E}">
        <p14:creationId xmlns:p14="http://schemas.microsoft.com/office/powerpoint/2010/main" val="917409932"/>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2" end="2"/>
                                            </p:txEl>
                                          </p:spTgt>
                                        </p:tgtEl>
                                        <p:attrNameLst>
                                          <p:attrName>ppt_w</p:attrName>
                                        </p:attrNameLst>
                                      </p:cBhvr>
                                    </p:anim>
                                    <p:anim by="(#ppt_w*0.50)" calcmode="lin" valueType="num">
                                      <p:cBhvr>
                                        <p:cTn id="8" dur="500" decel="50000" autoRev="1" fill="hold">
                                          <p:stCondLst>
                                            <p:cond delay="0"/>
                                          </p:stCondLst>
                                        </p:cTn>
                                        <p:tgtEl>
                                          <p:spTgt spid="6">
                                            <p:txEl>
                                              <p:pRg st="2" end="2"/>
                                            </p:txEl>
                                          </p:spTgt>
                                        </p:tgtEl>
                                        <p:attrNameLst>
                                          <p:attrName>ppt_x</p:attrName>
                                        </p:attrNameLst>
                                      </p:cBhvr>
                                    </p:anim>
                                    <p:anim from="(-#ppt_h/2)" to="(#ppt_y)" calcmode="lin" valueType="num">
                                      <p:cBhvr>
                                        <p:cTn id="9" dur="1000" fill="hold">
                                          <p:stCondLst>
                                            <p:cond delay="0"/>
                                          </p:stCondLst>
                                        </p:cTn>
                                        <p:tgtEl>
                                          <p:spTgt spid="6">
                                            <p:txEl>
                                              <p:pRg st="2" end="2"/>
                                            </p:txEl>
                                          </p:spTgt>
                                        </p:tgtEl>
                                        <p:attrNameLst>
                                          <p:attrName>ppt_y</p:attrName>
                                        </p:attrNameLst>
                                      </p:cBhvr>
                                    </p:anim>
                                    <p:animRot by="21600000">
                                      <p:cBhvr>
                                        <p:cTn id="10" dur="1000" fill="hold">
                                          <p:stCondLst>
                                            <p:cond delay="0"/>
                                          </p:stCondLst>
                                        </p:cTn>
                                        <p:tgtEl>
                                          <p:spTgt spid="6">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6">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6">
                                            <p:txEl>
                                              <p:pRg st="4" end="4"/>
                                            </p:txEl>
                                          </p:spTgt>
                                        </p:tgtEl>
                                        <p:attrNameLst>
                                          <p:attrName>ppt_w</p:attrName>
                                        </p:attrNameLst>
                                      </p:cBhvr>
                                    </p:anim>
                                    <p:anim by="(#ppt_w*0.50)" calcmode="lin" valueType="num">
                                      <p:cBhvr>
                                        <p:cTn id="16" dur="500" decel="50000" autoRev="1" fill="hold">
                                          <p:stCondLst>
                                            <p:cond delay="0"/>
                                          </p:stCondLst>
                                        </p:cTn>
                                        <p:tgtEl>
                                          <p:spTgt spid="6">
                                            <p:txEl>
                                              <p:pRg st="4" end="4"/>
                                            </p:txEl>
                                          </p:spTgt>
                                        </p:tgtEl>
                                        <p:attrNameLst>
                                          <p:attrName>ppt_x</p:attrName>
                                        </p:attrNameLst>
                                      </p:cBhvr>
                                    </p:anim>
                                    <p:anim from="(-#ppt_h/2)" to="(#ppt_y)" calcmode="lin" valueType="num">
                                      <p:cBhvr>
                                        <p:cTn id="17" dur="1000" fill="hold">
                                          <p:stCondLst>
                                            <p:cond delay="0"/>
                                          </p:stCondLst>
                                        </p:cTn>
                                        <p:tgtEl>
                                          <p:spTgt spid="6">
                                            <p:txEl>
                                              <p:pRg st="4" end="4"/>
                                            </p:txEl>
                                          </p:spTgt>
                                        </p:tgtEl>
                                        <p:attrNameLst>
                                          <p:attrName>ppt_y</p:attrName>
                                        </p:attrNameLst>
                                      </p:cBhvr>
                                    </p:anim>
                                    <p:animRot by="21600000">
                                      <p:cBhvr>
                                        <p:cTn id="18" dur="1000" fill="hold">
                                          <p:stCondLst>
                                            <p:cond delay="0"/>
                                          </p:stCondLst>
                                        </p:cTn>
                                        <p:tgtEl>
                                          <p:spTgt spid="6">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3</a:t>
            </a:fld>
            <a:endParaRPr lang="fr-FR" sz="1400" b="1" noProof="0" dirty="0">
              <a:solidFill>
                <a:srgbClr val="FF0000"/>
              </a:solidFill>
            </a:endParaRPr>
          </a:p>
        </p:txBody>
      </p:sp>
      <p:pic>
        <p:nvPicPr>
          <p:cNvPr id="4" name="Image 3"/>
          <p:cNvPicPr>
            <a:picLocks noChangeAspect="1"/>
          </p:cNvPicPr>
          <p:nvPr/>
        </p:nvPicPr>
        <p:blipFill>
          <a:blip r:embed="rId3"/>
          <a:stretch>
            <a:fillRect/>
          </a:stretch>
        </p:blipFill>
        <p:spPr>
          <a:xfrm>
            <a:off x="2139879" y="6043"/>
            <a:ext cx="7905269" cy="6851957"/>
          </a:xfrm>
          <a:prstGeom prst="rect">
            <a:avLst/>
          </a:prstGeom>
          <a:effectLst>
            <a:softEdge rad="127000"/>
          </a:effectLst>
        </p:spPr>
      </p:pic>
      <p:sp>
        <p:nvSpPr>
          <p:cNvPr id="6" name="Rectangle 5"/>
          <p:cNvSpPr/>
          <p:nvPr/>
        </p:nvSpPr>
        <p:spPr>
          <a:xfrm>
            <a:off x="3422704" y="166341"/>
            <a:ext cx="5346592" cy="646331"/>
          </a:xfrm>
          <a:prstGeom prst="rect">
            <a:avLst/>
          </a:prstGeom>
        </p:spPr>
        <p:txBody>
          <a:bodyPr wrap="none">
            <a:spAutoFit/>
          </a:bodyPr>
          <a:lstStyle/>
          <a:p>
            <a:r>
              <a:rPr lang="fr-FR" sz="3600" b="1" dirty="0">
                <a:effectLst>
                  <a:glow rad="139700">
                    <a:schemeClr val="accent4">
                      <a:satMod val="175000"/>
                      <a:alpha val="40000"/>
                    </a:schemeClr>
                  </a:glow>
                </a:effectLst>
              </a:rPr>
              <a:t>1. Sécurité ? C’est quoi ça ?</a:t>
            </a:r>
          </a:p>
        </p:txBody>
      </p:sp>
    </p:spTree>
    <p:extLst>
      <p:ext uri="{BB962C8B-B14F-4D97-AF65-F5344CB8AC3E}">
        <p14:creationId xmlns:p14="http://schemas.microsoft.com/office/powerpoint/2010/main" val="635896099"/>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4</a:t>
            </a:fld>
            <a:endParaRPr lang="fr-FR" sz="1400" b="1" noProof="0" dirty="0">
              <a:solidFill>
                <a:srgbClr val="FF0000"/>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2283" y="0"/>
            <a:ext cx="6867433" cy="6858000"/>
          </a:xfrm>
          <a:prstGeom prst="rect">
            <a:avLst/>
          </a:prstGeom>
          <a:effectLst>
            <a:softEdge rad="127000"/>
          </a:effectLst>
        </p:spPr>
      </p:pic>
      <p:sp>
        <p:nvSpPr>
          <p:cNvPr id="6" name="Rectangle 5"/>
          <p:cNvSpPr/>
          <p:nvPr/>
        </p:nvSpPr>
        <p:spPr>
          <a:xfrm>
            <a:off x="2309067" y="0"/>
            <a:ext cx="7492949" cy="646331"/>
          </a:xfrm>
          <a:prstGeom prst="rect">
            <a:avLst/>
          </a:prstGeom>
        </p:spPr>
        <p:txBody>
          <a:bodyPr wrap="none">
            <a:spAutoFit/>
          </a:bodyPr>
          <a:lstStyle/>
          <a:p>
            <a:r>
              <a:rPr lang="fr-FR" sz="3600" b="1" dirty="0">
                <a:effectLst>
                  <a:glow rad="139700">
                    <a:schemeClr val="accent4">
                      <a:satMod val="175000"/>
                      <a:alpha val="40000"/>
                    </a:schemeClr>
                  </a:glow>
                </a:effectLst>
              </a:rPr>
              <a:t>2. C’est de l’ingéniosité ou de la folie ?</a:t>
            </a:r>
          </a:p>
        </p:txBody>
      </p:sp>
    </p:spTree>
    <p:extLst>
      <p:ext uri="{BB962C8B-B14F-4D97-AF65-F5344CB8AC3E}">
        <p14:creationId xmlns:p14="http://schemas.microsoft.com/office/powerpoint/2010/main" val="1056826283"/>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5</a:t>
            </a:fld>
            <a:endParaRPr lang="fr-FR" sz="1400" b="1" noProof="0" dirty="0">
              <a:solidFill>
                <a:srgbClr val="FF0000"/>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6757" y="0"/>
            <a:ext cx="5498485" cy="6858000"/>
          </a:xfrm>
          <a:prstGeom prst="rect">
            <a:avLst/>
          </a:prstGeom>
          <a:effectLst>
            <a:softEdge rad="127000"/>
          </a:effectLst>
        </p:spPr>
      </p:pic>
      <p:sp>
        <p:nvSpPr>
          <p:cNvPr id="6" name="Rectangle 5"/>
          <p:cNvSpPr/>
          <p:nvPr/>
        </p:nvSpPr>
        <p:spPr>
          <a:xfrm>
            <a:off x="3048000" y="4549676"/>
            <a:ext cx="6096000" cy="2308324"/>
          </a:xfrm>
          <a:prstGeom prst="rect">
            <a:avLst/>
          </a:prstGeom>
        </p:spPr>
        <p:txBody>
          <a:bodyPr>
            <a:spAutoFit/>
          </a:bodyPr>
          <a:lstStyle/>
          <a:p>
            <a:r>
              <a:rPr lang="fr-FR" sz="3600" b="1" dirty="0">
                <a:effectLst>
                  <a:glow rad="139700">
                    <a:schemeClr val="accent4">
                      <a:satMod val="175000"/>
                      <a:alpha val="40000"/>
                    </a:schemeClr>
                  </a:glow>
                </a:effectLst>
              </a:rPr>
              <a:t>3. Tu vas à la salle de sport pour tonifier tes muscles ? Il se peut qu’il y ait une meilleure solution !</a:t>
            </a:r>
          </a:p>
        </p:txBody>
      </p:sp>
    </p:spTree>
    <p:extLst>
      <p:ext uri="{BB962C8B-B14F-4D97-AF65-F5344CB8AC3E}">
        <p14:creationId xmlns:p14="http://schemas.microsoft.com/office/powerpoint/2010/main" val="3214069857"/>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6</a:t>
            </a:fld>
            <a:endParaRPr lang="fr-FR" sz="1400" b="1" noProof="0" dirty="0">
              <a:solidFill>
                <a:srgbClr val="FF0000"/>
              </a:solidFill>
            </a:endParaRPr>
          </a:p>
        </p:txBody>
      </p:sp>
      <p:pic>
        <p:nvPicPr>
          <p:cNvPr id="4" name="Image 3"/>
          <p:cNvPicPr>
            <a:picLocks noChangeAspect="1"/>
          </p:cNvPicPr>
          <p:nvPr/>
        </p:nvPicPr>
        <p:blipFill>
          <a:blip r:embed="rId3"/>
          <a:stretch>
            <a:fillRect/>
          </a:stretch>
        </p:blipFill>
        <p:spPr>
          <a:xfrm>
            <a:off x="1464623" y="24338"/>
            <a:ext cx="9229881" cy="6833662"/>
          </a:xfrm>
          <a:prstGeom prst="rect">
            <a:avLst/>
          </a:prstGeom>
          <a:effectLst>
            <a:softEdge rad="317500"/>
          </a:effectLst>
        </p:spPr>
      </p:pic>
      <p:sp>
        <p:nvSpPr>
          <p:cNvPr id="6" name="Rectangle 5"/>
          <p:cNvSpPr/>
          <p:nvPr/>
        </p:nvSpPr>
        <p:spPr>
          <a:xfrm>
            <a:off x="1457738" y="24338"/>
            <a:ext cx="9236766" cy="1754326"/>
          </a:xfrm>
          <a:prstGeom prst="rect">
            <a:avLst/>
          </a:prstGeom>
        </p:spPr>
        <p:txBody>
          <a:bodyPr wrap="square">
            <a:spAutoFit/>
          </a:bodyPr>
          <a:lstStyle/>
          <a:p>
            <a:r>
              <a:rPr lang="fr-FR" sz="3600" b="1" dirty="0">
                <a:effectLst>
                  <a:glow rad="139700">
                    <a:schemeClr val="accent4">
                      <a:satMod val="175000"/>
                      <a:alpha val="40000"/>
                    </a:schemeClr>
                  </a:glow>
                </a:effectLst>
              </a:rPr>
              <a:t>4. “Un de ses pneus a crevé et il n’avait rien d’autre à portée de main”. Il sert à quoi alors ce pneu accroché à l’arrière ?</a:t>
            </a:r>
          </a:p>
        </p:txBody>
      </p:sp>
    </p:spTree>
    <p:extLst>
      <p:ext uri="{BB962C8B-B14F-4D97-AF65-F5344CB8AC3E}">
        <p14:creationId xmlns:p14="http://schemas.microsoft.com/office/powerpoint/2010/main" val="3962917006"/>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7</a:t>
            </a:fld>
            <a:endParaRPr lang="fr-FR" sz="1400" b="1" noProof="0" dirty="0">
              <a:solidFill>
                <a:srgbClr val="FF0000"/>
              </a:solidFill>
            </a:endParaRPr>
          </a:p>
        </p:txBody>
      </p:sp>
      <p:pic>
        <p:nvPicPr>
          <p:cNvPr id="4" name="Image 3"/>
          <p:cNvPicPr>
            <a:picLocks noChangeAspect="1"/>
          </p:cNvPicPr>
          <p:nvPr/>
        </p:nvPicPr>
        <p:blipFill>
          <a:blip r:embed="rId3"/>
          <a:stretch>
            <a:fillRect/>
          </a:stretch>
        </p:blipFill>
        <p:spPr>
          <a:xfrm>
            <a:off x="1517374" y="84339"/>
            <a:ext cx="9157252" cy="6867939"/>
          </a:xfrm>
          <a:prstGeom prst="rect">
            <a:avLst/>
          </a:prstGeom>
          <a:effectLst>
            <a:softEdge rad="317500"/>
          </a:effectLst>
        </p:spPr>
      </p:pic>
      <p:sp>
        <p:nvSpPr>
          <p:cNvPr id="6" name="Rectangle 5"/>
          <p:cNvSpPr/>
          <p:nvPr/>
        </p:nvSpPr>
        <p:spPr>
          <a:xfrm>
            <a:off x="1868555" y="214789"/>
            <a:ext cx="8666921" cy="1200329"/>
          </a:xfrm>
          <a:prstGeom prst="rect">
            <a:avLst/>
          </a:prstGeom>
        </p:spPr>
        <p:txBody>
          <a:bodyPr wrap="square">
            <a:spAutoFit/>
          </a:bodyPr>
          <a:lstStyle/>
          <a:p>
            <a:r>
              <a:rPr lang="fr-FR" sz="3600" b="1" dirty="0">
                <a:effectLst>
                  <a:glow rad="139700">
                    <a:schemeClr val="accent4">
                      <a:satMod val="175000"/>
                      <a:alpha val="40000"/>
                    </a:schemeClr>
                  </a:glow>
                </a:effectLst>
              </a:rPr>
              <a:t>5. Peux-tu distinguer la saison de l’année en voyant cette photo ?</a:t>
            </a:r>
          </a:p>
        </p:txBody>
      </p:sp>
    </p:spTree>
    <p:extLst>
      <p:ext uri="{BB962C8B-B14F-4D97-AF65-F5344CB8AC3E}">
        <p14:creationId xmlns:p14="http://schemas.microsoft.com/office/powerpoint/2010/main" val="1819725952"/>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8</a:t>
            </a:fld>
            <a:endParaRPr lang="fr-FR" sz="1400" b="1" noProof="0" dirty="0">
              <a:solidFill>
                <a:srgbClr val="FF0000"/>
              </a:solidFill>
            </a:endParaRPr>
          </a:p>
        </p:txBody>
      </p:sp>
      <p:pic>
        <p:nvPicPr>
          <p:cNvPr id="4" name="Image 3"/>
          <p:cNvPicPr>
            <a:picLocks noChangeAspect="1"/>
          </p:cNvPicPr>
          <p:nvPr/>
        </p:nvPicPr>
        <p:blipFill>
          <a:blip r:embed="rId3"/>
          <a:stretch>
            <a:fillRect/>
          </a:stretch>
        </p:blipFill>
        <p:spPr>
          <a:xfrm>
            <a:off x="1172307" y="51115"/>
            <a:ext cx="9773989" cy="6806885"/>
          </a:xfrm>
          <a:prstGeom prst="rect">
            <a:avLst/>
          </a:prstGeom>
          <a:effectLst>
            <a:softEdge rad="317500"/>
          </a:effectLst>
        </p:spPr>
      </p:pic>
      <p:sp>
        <p:nvSpPr>
          <p:cNvPr id="6" name="Rectangle 5"/>
          <p:cNvSpPr/>
          <p:nvPr/>
        </p:nvSpPr>
        <p:spPr>
          <a:xfrm>
            <a:off x="1316159" y="0"/>
            <a:ext cx="9630137" cy="646331"/>
          </a:xfrm>
          <a:prstGeom prst="rect">
            <a:avLst/>
          </a:prstGeom>
        </p:spPr>
        <p:txBody>
          <a:bodyPr wrap="none">
            <a:spAutoFit/>
          </a:bodyPr>
          <a:lstStyle/>
          <a:p>
            <a:r>
              <a:rPr lang="fr-FR" sz="3600" b="1" dirty="0">
                <a:effectLst>
                  <a:glow rad="139700">
                    <a:schemeClr val="accent4">
                      <a:satMod val="175000"/>
                      <a:alpha val="40000"/>
                    </a:schemeClr>
                  </a:glow>
                </a:effectLst>
              </a:rPr>
              <a:t>6. Il est en train de déplacer une masse de neige !</a:t>
            </a:r>
          </a:p>
        </p:txBody>
      </p:sp>
    </p:spTree>
    <p:extLst>
      <p:ext uri="{BB962C8B-B14F-4D97-AF65-F5344CB8AC3E}">
        <p14:creationId xmlns:p14="http://schemas.microsoft.com/office/powerpoint/2010/main" val="3693446927"/>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9</a:t>
            </a:fld>
            <a:endParaRPr lang="fr-FR" sz="1400" b="1" noProof="0" dirty="0">
              <a:solidFill>
                <a:srgbClr val="FF0000"/>
              </a:solidFill>
            </a:endParaRPr>
          </a:p>
        </p:txBody>
      </p:sp>
      <p:pic>
        <p:nvPicPr>
          <p:cNvPr id="4" name="Image 3"/>
          <p:cNvPicPr>
            <a:picLocks noChangeAspect="1"/>
          </p:cNvPicPr>
          <p:nvPr/>
        </p:nvPicPr>
        <p:blipFill>
          <a:blip r:embed="rId3"/>
          <a:stretch>
            <a:fillRect/>
          </a:stretch>
        </p:blipFill>
        <p:spPr>
          <a:xfrm>
            <a:off x="2296437" y="-11473"/>
            <a:ext cx="7611837" cy="6869474"/>
          </a:xfrm>
          <a:prstGeom prst="rect">
            <a:avLst/>
          </a:prstGeom>
          <a:effectLst>
            <a:softEdge rad="127000"/>
          </a:effectLst>
        </p:spPr>
      </p:pic>
      <p:sp>
        <p:nvSpPr>
          <p:cNvPr id="6" name="Rectangle 5"/>
          <p:cNvSpPr/>
          <p:nvPr/>
        </p:nvSpPr>
        <p:spPr>
          <a:xfrm>
            <a:off x="2389841" y="-11473"/>
            <a:ext cx="7412319" cy="1200329"/>
          </a:xfrm>
          <a:prstGeom prst="rect">
            <a:avLst/>
          </a:prstGeom>
        </p:spPr>
        <p:txBody>
          <a:bodyPr wrap="square">
            <a:spAutoFit/>
          </a:bodyPr>
          <a:lstStyle/>
          <a:p>
            <a:r>
              <a:rPr lang="fr-FR" sz="3600" b="1" dirty="0">
                <a:effectLst>
                  <a:glow rad="139700">
                    <a:schemeClr val="accent4">
                      <a:satMod val="175000"/>
                      <a:alpha val="40000"/>
                    </a:schemeClr>
                  </a:glow>
                </a:effectLst>
              </a:rPr>
              <a:t>7. Quand tu te disputes avec ton coloc et que tu dois dormir dehors</a:t>
            </a:r>
          </a:p>
        </p:txBody>
      </p:sp>
    </p:spTree>
    <p:extLst>
      <p:ext uri="{BB962C8B-B14F-4D97-AF65-F5344CB8AC3E}">
        <p14:creationId xmlns:p14="http://schemas.microsoft.com/office/powerpoint/2010/main" val="3385175049"/>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10</a:t>
            </a:fld>
            <a:endParaRPr lang="fr-FR" sz="1400" b="1" noProof="0" dirty="0">
              <a:solidFill>
                <a:srgbClr val="FF0000"/>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2435" y="0"/>
            <a:ext cx="6467130" cy="6858000"/>
          </a:xfrm>
          <a:prstGeom prst="rect">
            <a:avLst/>
          </a:prstGeom>
          <a:effectLst>
            <a:softEdge rad="127000"/>
          </a:effectLst>
        </p:spPr>
      </p:pic>
      <p:sp>
        <p:nvSpPr>
          <p:cNvPr id="6" name="Rectangle 5"/>
          <p:cNvSpPr/>
          <p:nvPr/>
        </p:nvSpPr>
        <p:spPr>
          <a:xfrm>
            <a:off x="3576945" y="0"/>
            <a:ext cx="5038110" cy="646331"/>
          </a:xfrm>
          <a:prstGeom prst="rect">
            <a:avLst/>
          </a:prstGeom>
        </p:spPr>
        <p:txBody>
          <a:bodyPr wrap="none">
            <a:spAutoFit/>
          </a:bodyPr>
          <a:lstStyle/>
          <a:p>
            <a:r>
              <a:rPr lang="fr-FR" sz="3600" b="1" dirty="0">
                <a:effectLst>
                  <a:glow rad="139700">
                    <a:schemeClr val="accent4">
                      <a:satMod val="175000"/>
                      <a:alpha val="40000"/>
                    </a:schemeClr>
                  </a:glow>
                </a:effectLst>
              </a:rPr>
              <a:t>8. La sécurité avant tout !</a:t>
            </a:r>
          </a:p>
        </p:txBody>
      </p:sp>
    </p:spTree>
    <p:extLst>
      <p:ext uri="{BB962C8B-B14F-4D97-AF65-F5344CB8AC3E}">
        <p14:creationId xmlns:p14="http://schemas.microsoft.com/office/powerpoint/2010/main" val="1795034592"/>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11</a:t>
            </a:fld>
            <a:endParaRPr lang="fr-FR" sz="1400" b="1" noProof="0" dirty="0">
              <a:solidFill>
                <a:srgbClr val="FF0000"/>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22482" y="0"/>
            <a:ext cx="5147035" cy="6858000"/>
          </a:xfrm>
          <a:prstGeom prst="rect">
            <a:avLst/>
          </a:prstGeom>
          <a:effectLst>
            <a:softEdge rad="127000"/>
          </a:effectLst>
        </p:spPr>
      </p:pic>
      <p:sp>
        <p:nvSpPr>
          <p:cNvPr id="6" name="Rectangle 5"/>
          <p:cNvSpPr/>
          <p:nvPr/>
        </p:nvSpPr>
        <p:spPr>
          <a:xfrm>
            <a:off x="2559421" y="-2449"/>
            <a:ext cx="7073155" cy="646331"/>
          </a:xfrm>
          <a:prstGeom prst="rect">
            <a:avLst/>
          </a:prstGeom>
        </p:spPr>
        <p:txBody>
          <a:bodyPr wrap="none">
            <a:spAutoFit/>
          </a:bodyPr>
          <a:lstStyle/>
          <a:p>
            <a:r>
              <a:rPr lang="fr-FR" sz="3600" b="1" dirty="0">
                <a:effectLst>
                  <a:glow rad="139700">
                    <a:schemeClr val="accent4">
                      <a:satMod val="175000"/>
                      <a:alpha val="40000"/>
                    </a:schemeClr>
                  </a:glow>
                </a:effectLst>
              </a:rPr>
              <a:t>9. “Je suis juste venu dire bonjour !”</a:t>
            </a:r>
          </a:p>
        </p:txBody>
      </p:sp>
    </p:spTree>
    <p:extLst>
      <p:ext uri="{BB962C8B-B14F-4D97-AF65-F5344CB8AC3E}">
        <p14:creationId xmlns:p14="http://schemas.microsoft.com/office/powerpoint/2010/main" val="2872819361"/>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26/12/2018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12</a:t>
            </a:fld>
            <a:endParaRPr lang="fr-FR" sz="1400" b="1" noProof="0" dirty="0">
              <a:solidFill>
                <a:srgbClr val="FF0000"/>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5625" y="0"/>
            <a:ext cx="6000750" cy="6858000"/>
          </a:xfrm>
          <a:prstGeom prst="rect">
            <a:avLst/>
          </a:prstGeom>
          <a:effectLst>
            <a:softEdge rad="127000"/>
          </a:effectLst>
        </p:spPr>
      </p:pic>
      <p:sp>
        <p:nvSpPr>
          <p:cNvPr id="6" name="Rectangle 5"/>
          <p:cNvSpPr/>
          <p:nvPr/>
        </p:nvSpPr>
        <p:spPr>
          <a:xfrm>
            <a:off x="1499680" y="77022"/>
            <a:ext cx="9430146" cy="646331"/>
          </a:xfrm>
          <a:prstGeom prst="rect">
            <a:avLst/>
          </a:prstGeom>
        </p:spPr>
        <p:txBody>
          <a:bodyPr wrap="none">
            <a:spAutoFit/>
          </a:bodyPr>
          <a:lstStyle/>
          <a:p>
            <a:r>
              <a:rPr lang="fr-FR" sz="3600" b="1" dirty="0">
                <a:effectLst>
                  <a:glow rad="139700">
                    <a:schemeClr val="accent4">
                      <a:satMod val="175000"/>
                      <a:alpha val="40000"/>
                    </a:schemeClr>
                  </a:glow>
                </a:effectLst>
              </a:rPr>
              <a:t>10. “Le punk n’est pas mort, il est juste exténué”</a:t>
            </a:r>
          </a:p>
        </p:txBody>
      </p:sp>
    </p:spTree>
    <p:extLst>
      <p:ext uri="{BB962C8B-B14F-4D97-AF65-F5344CB8AC3E}">
        <p14:creationId xmlns:p14="http://schemas.microsoft.com/office/powerpoint/2010/main" val="337897654"/>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xmlns="" id="{4B02509B-B6E1-9D46-BF6C-FAFD783D8548}"/>
              </a:ext>
            </a:extLst>
          </p:cNvPr>
          <p:cNvSpPr>
            <a:spLocks noGrp="1"/>
          </p:cNvSpPr>
          <p:nvPr>
            <p:ph type="body" sz="quarter" idx="10"/>
          </p:nvPr>
        </p:nvSpPr>
        <p:spPr/>
        <p:txBody>
          <a:bodyPr rtlCol="0"/>
          <a:lstStyle/>
          <a:p>
            <a:r>
              <a:rPr lang="fr-FR" b="1" dirty="0" smtClean="0">
                <a:effectLst>
                  <a:glow rad="228600">
                    <a:schemeClr val="accent5">
                      <a:satMod val="175000"/>
                      <a:alpha val="40000"/>
                    </a:schemeClr>
                  </a:glow>
                  <a:outerShdw blurRad="63500" dist="38100" dir="2700000" algn="tl" rotWithShape="0">
                    <a:schemeClr val="tx1">
                      <a:alpha val="60000"/>
                    </a:schemeClr>
                  </a:outerShdw>
                </a:effectLst>
              </a:rPr>
              <a:t>PPS </a:t>
            </a:r>
            <a:r>
              <a:rPr lang="fr-FR" b="1" dirty="0" smtClean="0">
                <a:effectLst>
                  <a:glow rad="228600">
                    <a:schemeClr val="accent5">
                      <a:satMod val="175000"/>
                      <a:alpha val="40000"/>
                    </a:schemeClr>
                  </a:glow>
                  <a:outerShdw blurRad="63500" dist="38100" dir="2700000" algn="tl" rotWithShape="0">
                    <a:schemeClr val="tx1">
                      <a:alpha val="60000"/>
                    </a:schemeClr>
                  </a:outerShdw>
                </a:effectLst>
              </a:rPr>
              <a:t> Lande</a:t>
            </a:r>
            <a:endParaRPr lang="fr-FR" b="1" dirty="0">
              <a:effectLst>
                <a:glow rad="228600">
                  <a:schemeClr val="accent5">
                    <a:satMod val="175000"/>
                    <a:alpha val="40000"/>
                  </a:schemeClr>
                </a:glow>
                <a:outerShdw blurRad="63500" dist="38100" dir="2700000" algn="tl" rotWithShape="0">
                  <a:schemeClr val="tx1">
                    <a:alpha val="60000"/>
                  </a:schemeClr>
                </a:outerShdw>
              </a:effectLst>
            </a:endParaRPr>
          </a:p>
        </p:txBody>
      </p:sp>
      <p:sp>
        <p:nvSpPr>
          <p:cNvPr id="4" name="Titre 3">
            <a:extLst>
              <a:ext uri="{FF2B5EF4-FFF2-40B4-BE49-F238E27FC236}">
                <a16:creationId xmlns:a16="http://schemas.microsoft.com/office/drawing/2014/main" xmlns="" id="{D3E6B0CD-B834-EF4F-AFA1-83526B4B7E7F}"/>
              </a:ext>
            </a:extLst>
          </p:cNvPr>
          <p:cNvSpPr>
            <a:spLocks noGrp="1"/>
          </p:cNvSpPr>
          <p:nvPr>
            <p:ph type="title"/>
          </p:nvPr>
        </p:nvSpPr>
        <p:spPr>
          <a:xfrm>
            <a:off x="1283970" y="1439110"/>
            <a:ext cx="9624059" cy="652403"/>
          </a:xfrm>
        </p:spPr>
        <p:txBody>
          <a:bodyPr rtlCol="0"/>
          <a:lstStyle/>
          <a:p>
            <a:r>
              <a:rPr lang="fr-FR" dirty="0" smtClean="0">
                <a:effectLst>
                  <a:glow rad="228600">
                    <a:schemeClr val="accent5">
                      <a:satMod val="175000"/>
                      <a:alpha val="40000"/>
                    </a:schemeClr>
                  </a:glow>
                  <a:outerShdw blurRad="63500" dist="38100" dir="2700000" algn="tl" rotWithShape="0">
                    <a:schemeClr val="tx1">
                      <a:alpha val="60000"/>
                    </a:schemeClr>
                  </a:outerShdw>
                </a:effectLst>
              </a:rPr>
              <a:t>C’était</a:t>
            </a:r>
            <a:br>
              <a:rPr lang="fr-FR" dirty="0" smtClean="0">
                <a:effectLst>
                  <a:glow rad="228600">
                    <a:schemeClr val="accent5">
                      <a:satMod val="175000"/>
                      <a:alpha val="40000"/>
                    </a:schemeClr>
                  </a:glow>
                  <a:outerShdw blurRad="63500" dist="38100" dir="2700000" algn="tl" rotWithShape="0">
                    <a:schemeClr val="tx1">
                      <a:alpha val="60000"/>
                    </a:schemeClr>
                  </a:outerShdw>
                </a:effectLst>
              </a:rPr>
            </a:br>
            <a:r>
              <a:rPr lang="fr-FR" dirty="0" smtClean="0">
                <a:effectLst>
                  <a:glow rad="228600">
                    <a:schemeClr val="accent5">
                      <a:satMod val="175000"/>
                      <a:alpha val="40000"/>
                    </a:schemeClr>
                  </a:glow>
                  <a:outerShdw blurRad="63500" dist="38100" dir="2700000" algn="tl" rotWithShape="0">
                    <a:schemeClr val="tx1">
                      <a:alpha val="60000"/>
                    </a:schemeClr>
                  </a:outerShdw>
                </a:effectLst>
              </a:rPr>
              <a:t>20</a:t>
            </a:r>
            <a:r>
              <a:rPr lang="fr-FR" dirty="0">
                <a:effectLst>
                  <a:glow rad="228600">
                    <a:schemeClr val="accent5">
                      <a:satMod val="175000"/>
                      <a:alpha val="40000"/>
                    </a:schemeClr>
                  </a:glow>
                  <a:outerShdw blurRad="63500" dist="38100" dir="2700000" algn="tl" rotWithShape="0">
                    <a:schemeClr val="tx1">
                      <a:alpha val="60000"/>
                    </a:schemeClr>
                  </a:outerShdw>
                </a:effectLst>
              </a:rPr>
              <a:t>+ Personnes dont les idées sont beaucoup trop </a:t>
            </a:r>
            <a:r>
              <a:rPr lang="fr-FR" dirty="0" smtClean="0">
                <a:effectLst>
                  <a:glow rad="228600">
                    <a:schemeClr val="accent5">
                      <a:satMod val="175000"/>
                      <a:alpha val="40000"/>
                    </a:schemeClr>
                  </a:glow>
                  <a:outerShdw blurRad="63500" dist="38100" dir="2700000" algn="tl" rotWithShape="0">
                    <a:schemeClr val="tx1">
                      <a:alpha val="60000"/>
                    </a:schemeClr>
                  </a:outerShdw>
                </a:effectLst>
              </a:rPr>
              <a:t>folles </a:t>
            </a:r>
            <a:endParaRPr lang="fr-FR" dirty="0">
              <a:effectLst>
                <a:glow rad="228600">
                  <a:schemeClr val="accent5">
                    <a:satMod val="175000"/>
                    <a:alpha val="40000"/>
                  </a:schemeClr>
                </a:glow>
                <a:outerShdw blurRad="63500" dist="38100" dir="2700000" algn="tl" rotWithShape="0">
                  <a:schemeClr val="tx1">
                    <a:alpha val="60000"/>
                  </a:schemeClr>
                </a:outerShdw>
              </a:effectLst>
            </a:endParaRPr>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82078" y="4446588"/>
            <a:ext cx="4153480" cy="2838846"/>
          </a:xfrm>
          <a:prstGeom prst="rect">
            <a:avLst/>
          </a:prstGeom>
        </p:spPr>
      </p:pic>
    </p:spTree>
    <p:extLst>
      <p:ext uri="{BB962C8B-B14F-4D97-AF65-F5344CB8AC3E}">
        <p14:creationId xmlns:p14="http://schemas.microsoft.com/office/powerpoint/2010/main" val="3443479280"/>
      </p:ext>
    </p:extLst>
  </p:cSld>
  <p:clrMapOvr>
    <a:masterClrMapping/>
  </p:clrMapOvr>
  <mc:AlternateContent xmlns:mc="http://schemas.openxmlformats.org/markup-compatibility/2006">
    <mc:Choice xmlns:p14="http://schemas.microsoft.com/office/powerpoint/2010/main" Requires="p14">
      <p:transition spd="slow" p14:dur="6250" advTm="7000">
        <p14:vortex dir="r"/>
      </p:transition>
    </mc:Choice>
    <mc:Fallback>
      <p:transition spd="slow" advTm="7000">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Custom 4">
      <a:dk1>
        <a:srgbClr val="000000"/>
      </a:dk1>
      <a:lt1>
        <a:srgbClr val="FFFFFF"/>
      </a:lt1>
      <a:dk2>
        <a:srgbClr val="705F57"/>
      </a:dk2>
      <a:lt2>
        <a:srgbClr val="EEE7DF"/>
      </a:lt2>
      <a:accent1>
        <a:srgbClr val="4D8680"/>
      </a:accent1>
      <a:accent2>
        <a:srgbClr val="ABDED7"/>
      </a:accent2>
      <a:accent3>
        <a:srgbClr val="B0988E"/>
      </a:accent3>
      <a:accent4>
        <a:srgbClr val="DBCBBE"/>
      </a:accent4>
      <a:accent5>
        <a:srgbClr val="BD8A77"/>
      </a:accent5>
      <a:accent6>
        <a:srgbClr val="65615D"/>
      </a:accent6>
      <a:hlink>
        <a:srgbClr val="000000"/>
      </a:hlink>
      <a:folHlink>
        <a:srgbClr val="FFFF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4272759" id="{AA74CBCF-0B0D-47EA-B0FF-83CAA3F12BA0}" vid="{93CD5361-6458-41C4-BDD1-B97CBBBE373C}"/>
    </a:ext>
  </a:ext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4272759" id="{AA74CBCF-0B0D-47EA-B0FF-83CAA3F12BA0}" vid="{F7617831-995D-4A6A-99A6-5E985C1CCB71}"/>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 de titre animée Nuages</Template>
  <TotalTime>0</TotalTime>
  <Words>391</Words>
  <Application>Microsoft Office PowerPoint</Application>
  <PresentationFormat>Grand écran</PresentationFormat>
  <Paragraphs>66</Paragraphs>
  <Slides>13</Slides>
  <Notes>13</Notes>
  <HiddenSlides>0</HiddenSlides>
  <MMClips>0</MMClips>
  <ScaleCrop>false</ScaleCrop>
  <HeadingPairs>
    <vt:vector size="6" baseType="variant">
      <vt:variant>
        <vt:lpstr>Polices utilisées</vt:lpstr>
      </vt:variant>
      <vt:variant>
        <vt:i4>3</vt:i4>
      </vt:variant>
      <vt:variant>
        <vt:lpstr>Thème</vt:lpstr>
      </vt:variant>
      <vt:variant>
        <vt:i4>2</vt:i4>
      </vt:variant>
      <vt:variant>
        <vt:lpstr>Titres des diapositives</vt:lpstr>
      </vt:variant>
      <vt:variant>
        <vt:i4>13</vt:i4>
      </vt:variant>
    </vt:vector>
  </HeadingPairs>
  <TitlesOfParts>
    <vt:vector size="18" baseType="lpstr">
      <vt:lpstr>Arial</vt:lpstr>
      <vt:lpstr>Calibri</vt:lpstr>
      <vt:lpstr>Calibri Light</vt:lpstr>
      <vt:lpstr>Thème Office</vt:lpstr>
      <vt:lpstr>1_Thème Office</vt:lpstr>
      <vt:lpstr>20+ Personnes dont les idées sont beaucoup trop folles N° 1</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C’était 20+ Personnes dont les idées sont beaucoup trop folles </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 Personnes dont les idées sont beaucoup trop folles N° 1</dc:title>
  <dc:subject/>
  <dc:creator>Alain</dc:creator>
  <cp:keywords/>
  <dc:description/>
  <cp:lastModifiedBy>Alain</cp:lastModifiedBy>
  <cp:revision>2</cp:revision>
  <dcterms:created xsi:type="dcterms:W3CDTF">2018-12-26T19:47:49Z</dcterms:created>
  <dcterms:modified xsi:type="dcterms:W3CDTF">2018-12-26T20:38:57Z</dcterms:modified>
  <cp:category/>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2018-08-15T22:18:08.3004910Z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y fmtid="{D5CDD505-2E9C-101B-9397-08002B2CF9AE}" pid="10" name="_MarkAsFinal">
    <vt:bool>true</vt:bool>
  </property>
</Properties>
</file>