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744" r:id="rId2"/>
    <p:sldMasterId id="2147483804" r:id="rId3"/>
    <p:sldMasterId id="2147483876" r:id="rId4"/>
    <p:sldMasterId id="2147483888" r:id="rId5"/>
  </p:sldMasterIdLst>
  <p:notesMasterIdLst>
    <p:notesMasterId r:id="rId50"/>
  </p:notesMasterIdLst>
  <p:sldIdLst>
    <p:sldId id="258" r:id="rId6"/>
    <p:sldId id="480" r:id="rId7"/>
    <p:sldId id="481" r:id="rId8"/>
    <p:sldId id="1267" r:id="rId9"/>
    <p:sldId id="1671" r:id="rId10"/>
    <p:sldId id="1875" r:id="rId11"/>
    <p:sldId id="1804" r:id="rId12"/>
    <p:sldId id="1802" r:id="rId13"/>
    <p:sldId id="1869" r:id="rId14"/>
    <p:sldId id="1827" r:id="rId15"/>
    <p:sldId id="1782" r:id="rId16"/>
    <p:sldId id="1861" r:id="rId17"/>
    <p:sldId id="1812" r:id="rId18"/>
    <p:sldId id="1851" r:id="rId19"/>
    <p:sldId id="1850" r:id="rId20"/>
    <p:sldId id="1840" r:id="rId21"/>
    <p:sldId id="1815" r:id="rId22"/>
    <p:sldId id="1830" r:id="rId23"/>
    <p:sldId id="1854" r:id="rId24"/>
    <p:sldId id="1831" r:id="rId25"/>
    <p:sldId id="1794" r:id="rId26"/>
    <p:sldId id="1835" r:id="rId27"/>
    <p:sldId id="1871" r:id="rId28"/>
    <p:sldId id="1779" r:id="rId29"/>
    <p:sldId id="1814" r:id="rId30"/>
    <p:sldId id="1783" r:id="rId31"/>
    <p:sldId id="1870" r:id="rId32"/>
    <p:sldId id="1809" r:id="rId33"/>
    <p:sldId id="1808" r:id="rId34"/>
    <p:sldId id="1834" r:id="rId35"/>
    <p:sldId id="1787" r:id="rId36"/>
    <p:sldId id="1847" r:id="rId37"/>
    <p:sldId id="1780" r:id="rId38"/>
    <p:sldId id="1776" r:id="rId39"/>
    <p:sldId id="1823" r:id="rId40"/>
    <p:sldId id="1824" r:id="rId41"/>
    <p:sldId id="1846" r:id="rId42"/>
    <p:sldId id="1872" r:id="rId43"/>
    <p:sldId id="1845" r:id="rId44"/>
    <p:sldId id="1856" r:id="rId45"/>
    <p:sldId id="1817" r:id="rId46"/>
    <p:sldId id="1873" r:id="rId47"/>
    <p:sldId id="1774" r:id="rId48"/>
    <p:sldId id="1642" r:id="rId49"/>
  </p:sldIdLst>
  <p:sldSz cx="15240000" cy="8572500"/>
  <p:notesSz cx="6858000" cy="9144000"/>
  <p:embeddedFontLst>
    <p:embeddedFont>
      <p:font typeface="Artistik" panose="04040505050F02020602" pitchFamily="82" charset="0"/>
      <p:regular r:id="rId51"/>
    </p:embeddedFont>
    <p:embeddedFont>
      <p:font typeface="Balloon XBd BT" panose="03060902030402060201" pitchFamily="66" charset="0"/>
      <p:regular r:id="rId52"/>
    </p:embeddedFont>
    <p:embeddedFont>
      <p:font typeface="Brooklyn CE" panose="020B0604020202020204" charset="0"/>
      <p:italic r:id="rId53"/>
    </p:embeddedFont>
    <p:embeddedFont>
      <p:font typeface="Nadianne" panose="03020902050305070206" pitchFamily="66" charset="0"/>
      <p:bold r:id="rId54"/>
    </p:embeddedFont>
    <p:embeddedFont>
      <p:font typeface="Shogun" panose="020B7200000000000000" pitchFamily="34" charset="0"/>
      <p:regular r:id="rId55"/>
    </p:embeddedFont>
    <p:embeddedFont>
      <p:font typeface="Tekton Pro" panose="020F0403020208020904" pitchFamily="34" charset="-18"/>
      <p:regular r:id="rId56"/>
      <p:bold r:id="rId57"/>
      <p:italic r:id="rId58"/>
      <p:boldItalic r:id="rId5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Bx9pONubW3yhP4vfOIEGw==" hashData="FtsCHCvWvm9m07jvsecsVEfjTD/G0EadB7j732wlKCrGh/CIJJKyifDxOuRsZKHBKz69gLCvjpfPlTUKJDnnX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C462"/>
    <a:srgbClr val="F5D793"/>
    <a:srgbClr val="CB9213"/>
    <a:srgbClr val="EFBF53"/>
    <a:srgbClr val="EAAB1E"/>
    <a:srgbClr val="ECB22F"/>
    <a:srgbClr val="2A3413"/>
    <a:srgbClr val="BE8912"/>
    <a:srgbClr val="1E2E13"/>
    <a:srgbClr val="1D2C1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27" autoAdjust="0"/>
    <p:restoredTop sz="94620" autoAdjust="0"/>
  </p:normalViewPr>
  <p:slideViewPr>
    <p:cSldViewPr>
      <p:cViewPr varScale="1">
        <p:scale>
          <a:sx n="92" d="100"/>
          <a:sy n="92" d="100"/>
        </p:scale>
        <p:origin x="720" y="90"/>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font" Target="fonts/font4.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7.fntdata"/><Relationship Id="rId61"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2.fntdata"/><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6.fntdata"/><Relationship Id="rId8" Type="http://schemas.openxmlformats.org/officeDocument/2006/relationships/slide" Target="slides/slide3.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22. 10. 2021</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fld id="{80C809F4-7037-43BA-A5AC-76B312C0CADA}" type="slidenum">
              <a:rPr lang="sk-SK" smtClean="0"/>
              <a:t>1</a:t>
            </a:fld>
            <a:endParaRPr lang="sk-SK"/>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fld id="{80C809F4-7037-43BA-A5AC-76B312C0CADA}" type="slidenum">
              <a:rPr lang="sk-SK" smtClean="0"/>
              <a:pPr/>
              <a:t>3</a:t>
            </a:fld>
            <a:endParaRPr lang="sk-SK"/>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22. 10. 2021</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22. 10. 2021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22. 10. 2021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22. 10. 2021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22. 10. 2021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22. 10. 2021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22. 10. 2021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22. 10. 2021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22. 10. 2021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22. 10. 2021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71671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581675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41533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031866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22. 10. 2021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741877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22. 10. 2021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1553308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22. 10. 2021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275451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140519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22. 10. 2021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484850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941864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22. 10. 2021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0896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22. 10. 2021</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22. 10. 2021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22. 10. 2021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22. 10. 2021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22. 10. 2021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97051388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9.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5.jpg"/><Relationship Id="rId2" Type="http://schemas.openxmlformats.org/officeDocument/2006/relationships/image" Target="../media/image32.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31.jpg"/><Relationship Id="rId4" Type="http://schemas.openxmlformats.org/officeDocument/2006/relationships/image" Target="../media/image34.jpg"/></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1.jpg"/><Relationship Id="rId2" Type="http://schemas.openxmlformats.org/officeDocument/2006/relationships/image" Target="../media/image39.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38.jp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8.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53.jpg"/><Relationship Id="rId2" Type="http://schemas.openxmlformats.org/officeDocument/2006/relationships/image" Target="../media/image51.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50.jpg"/><Relationship Id="rId4" Type="http://schemas.openxmlformats.org/officeDocument/2006/relationships/image" Target="../media/image52.jp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59.jpg"/><Relationship Id="rId2" Type="http://schemas.openxmlformats.org/officeDocument/2006/relationships/image" Target="../media/image57.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56.jpg"/><Relationship Id="rId4" Type="http://schemas.openxmlformats.org/officeDocument/2006/relationships/image" Target="../media/image58.jp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0.pn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hyperlink" Target="http://www.ppsmania.fr/author/pista" TargetMode="External"/><Relationship Id="rId2" Type="http://schemas.openxmlformats.org/officeDocument/2006/relationships/image" Target="../media/image61.png"/><Relationship Id="rId1" Type="http://schemas.openxmlformats.org/officeDocument/2006/relationships/slideLayout" Target="../slideLayouts/slideLayout46.xml"/><Relationship Id="rId6" Type="http://schemas.openxmlformats.org/officeDocument/2006/relationships/hyperlink" Target="mailto:pista2011@gmail.com" TargetMode="External"/><Relationship Id="rId5" Type="http://schemas.openxmlformats.org/officeDocument/2006/relationships/image" Target="../media/image63.jpg"/><Relationship Id="rId4" Type="http://schemas.openxmlformats.org/officeDocument/2006/relationships/hyperlink" Target="https://www.youtube.com/channel/UC4x4T-5Itm_FsR07hKJYstA/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extrusionH="101600" prstMaterial="softEdge"/>
          </a:bodyPr>
          <a:lstStyle/>
          <a:p>
            <a:pPr algn="ctr" defTabSz="510578">
              <a:defRPr/>
            </a:pPr>
            <a:r>
              <a:rPr lang="sk-SK" sz="105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Svet objektívom</a:t>
            </a:r>
            <a:endParaRPr lang="sk-SK"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extrusionH="101600" prstMaterial="softEdge"/>
          </a:bodyPr>
          <a:lstStyle/>
          <a:p>
            <a:pPr algn="ctr" defTabSz="510578">
              <a:defRPr/>
            </a:pPr>
            <a:r>
              <a:rPr lang="sk-SK" sz="105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El mundo en la lente</a:t>
            </a:r>
            <a:endParaRPr lang="sk-SK"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extrusionH="101600" prstMaterial="softEdge"/>
          </a:bodyPr>
          <a:lstStyle/>
          <a:p>
            <a:pPr algn="ctr" defTabSz="510578">
              <a:defRPr/>
            </a:pPr>
            <a:r>
              <a:rPr lang="en-US"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The world in the lens</a:t>
            </a:r>
            <a:endParaRPr lang="sk-SK"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rgbClr val="F0C462"/>
          </a:solidFill>
          <a:ln w="38100">
            <a:solidFill>
              <a:srgbClr val="2A3413"/>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sk-SK" sz="4400" b="1">
                <a:ln w="19050">
                  <a:solidFill>
                    <a:prstClr val="black">
                      <a:alpha val="70000"/>
                    </a:prstClr>
                  </a:solidFill>
                </a:ln>
                <a:solidFill>
                  <a:srgbClr val="ECB22F"/>
                </a:solidFill>
                <a:latin typeface="Balloon XBd BT" panose="03060902030402060201" pitchFamily="66" charset="0"/>
              </a:rPr>
              <a:t>43</a:t>
            </a:r>
            <a:endParaRPr lang="sk-SK" sz="4400" b="1" dirty="0">
              <a:ln w="19050">
                <a:solidFill>
                  <a:prstClr val="black">
                    <a:alpha val="70000"/>
                  </a:prstClr>
                </a:solidFill>
              </a:ln>
              <a:solidFill>
                <a:srgbClr val="ECB22F"/>
              </a:solidFill>
              <a:latin typeface="Balloon XBd BT" panose="03060902030402060201" pitchFamily="66"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72336" y="5942434"/>
            <a:ext cx="1188000" cy="504000"/>
          </a:xfrm>
          <a:prstGeom prst="roundRect">
            <a:avLst>
              <a:gd name="adj" fmla="val 50000"/>
            </a:avLst>
          </a:prstGeom>
          <a:solidFill>
            <a:srgbClr val="F0C462"/>
          </a:solidFill>
          <a:ln w="38100">
            <a:solidFill>
              <a:srgbClr val="1E2E13"/>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36000" rtlCol="0" anchor="ctr"/>
          <a:lstStyle/>
          <a:p>
            <a:pPr algn="ctr"/>
            <a:r>
              <a:rPr lang="sk-SK" sz="3600" b="1">
                <a:ln w="19050">
                  <a:solidFill>
                    <a:prstClr val="black">
                      <a:alpha val="85000"/>
                    </a:prstClr>
                  </a:solidFill>
                </a:ln>
                <a:solidFill>
                  <a:srgbClr val="ECB22F"/>
                </a:solidFill>
                <a:latin typeface="Artistik" panose="04040505050F02020602" pitchFamily="82" charset="0"/>
              </a:rPr>
              <a:t>2021</a:t>
            </a:r>
          </a:p>
        </p:txBody>
      </p:sp>
      <p:pic>
        <p:nvPicPr>
          <p:cNvPr id="14" name="Foto 4b">
            <a:extLst>
              <a:ext uri="{FF2B5EF4-FFF2-40B4-BE49-F238E27FC236}">
                <a16:creationId xmlns:a16="http://schemas.microsoft.com/office/drawing/2014/main" id="{06E8D7FB-4F20-4D8F-9CC1-10AF055F56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15" name="Foto 4a">
            <a:extLst>
              <a:ext uri="{FF2B5EF4-FFF2-40B4-BE49-F238E27FC236}">
                <a16:creationId xmlns:a16="http://schemas.microsoft.com/office/drawing/2014/main" id="{41F96586-09E5-422F-A99D-1E865C4819B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10" name="Foto 3">
            <a:extLst>
              <a:ext uri="{FF2B5EF4-FFF2-40B4-BE49-F238E27FC236}">
                <a16:creationId xmlns:a16="http://schemas.microsoft.com/office/drawing/2014/main" id="{B65D486C-347D-440F-BB4C-C32CEE36F8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55600" y="2952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sp>
        <p:nvSpPr>
          <p:cNvPr id="2" name="Medzera">
            <a:extLst>
              <a:ext uri="{FF2B5EF4-FFF2-40B4-BE49-F238E27FC236}">
                <a16:creationId xmlns:a16="http://schemas.microsoft.com/office/drawing/2014/main" id="{DFC5279B-B0C4-47CF-A0DD-1DAF94D582D9}"/>
              </a:ext>
            </a:extLst>
          </p:cNvPr>
          <p:cNvSpPr/>
          <p:nvPr/>
        </p:nvSpPr>
        <p:spPr>
          <a:xfrm>
            <a:off x="7560000" y="2952000"/>
            <a:ext cx="115200" cy="2210400"/>
          </a:xfrm>
          <a:prstGeom prst="rect">
            <a:avLst/>
          </a:prstGeom>
          <a:solidFill>
            <a:srgbClr val="F0C4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Autor">
            <a:extLst>
              <a:ext uri="{FF2B5EF4-FFF2-40B4-BE49-F238E27FC236}">
                <a16:creationId xmlns:a16="http://schemas.microsoft.com/office/drawing/2014/main" id="{D943E57F-4DDD-4E6E-A634-B715986742BF}"/>
              </a:ext>
            </a:extLst>
          </p:cNvPr>
          <p:cNvSpPr/>
          <p:nvPr/>
        </p:nvSpPr>
        <p:spPr>
          <a:xfrm>
            <a:off x="5433702" y="7133303"/>
            <a:ext cx="4367796" cy="576000"/>
          </a:xfrm>
          <a:prstGeom prst="roundRect">
            <a:avLst/>
          </a:prstGeom>
          <a:solidFill>
            <a:srgbClr val="F0C462"/>
          </a:solidFill>
          <a:ln w="38100" cmpd="sng">
            <a:solidFill>
              <a:srgbClr val="1D2C12"/>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w="19050">
                  <a:solidFill>
                    <a:schemeClr val="tx1">
                      <a:alpha val="90000"/>
                    </a:schemeClr>
                  </a:solidFill>
                </a:ln>
                <a:solidFill>
                  <a:srgbClr val="ECB22F"/>
                </a:solidFill>
                <a:uLnTx/>
                <a:uFillTx/>
                <a:latin typeface="Artistik" panose="04040505050F02020602" pitchFamily="82" charset="0"/>
                <a:ea typeface="+mn-ea"/>
                <a:cs typeface="+mn-cs"/>
              </a:rPr>
              <a:t>Ivan, Dušan, Steve</a:t>
            </a:r>
            <a:endParaRPr kumimoji="0" lang="sk-SK" sz="4000" b="1" i="0" u="none" strike="noStrike" kern="1200" cap="none" spc="0" normalizeH="0" baseline="0" noProof="0" dirty="0">
              <a:ln w="19050">
                <a:solidFill>
                  <a:schemeClr val="tx1">
                    <a:alpha val="90000"/>
                  </a:schemeClr>
                </a:solidFill>
              </a:ln>
              <a:solidFill>
                <a:srgbClr val="ECB22F"/>
              </a:solidFill>
              <a:uLnTx/>
              <a:uFillTx/>
              <a:latin typeface="Artistik" panose="04040505050F02020602" pitchFamily="82" charset="0"/>
              <a:ea typeface="+mn-ea"/>
              <a:cs typeface="+mn-cs"/>
            </a:endParaRPr>
          </a:p>
        </p:txBody>
      </p:sp>
      <p:pic>
        <p:nvPicPr>
          <p:cNvPr id="8" name="Rám">
            <a:extLst>
              <a:ext uri="{FF2B5EF4-FFF2-40B4-BE49-F238E27FC236}">
                <a16:creationId xmlns:a16="http://schemas.microsoft.com/office/drawing/2014/main" id="{0D7D7C97-0FF1-4D10-BC95-6B342851C01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David Hartley - Crazy Arms.wav"/>
          </p:stSnd>
        </p:sndAc>
      </p:transition>
    </mc:Choice>
    <mc:Fallback xmlns="">
      <p:transition spd="slow" advClick="0" advTm="22000">
        <p:fade/>
        <p:sndAc>
          <p:stSnd loop="1">
            <p:snd r:embed="rId8" name="David Hartley - Crazy Arm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anim calcmode="lin" valueType="num">
                                      <p:cBhvr>
                                        <p:cTn id="12" dur="2000" fill="hold"/>
                                        <p:tgtEl>
                                          <p:spTgt spid="10"/>
                                        </p:tgtEl>
                                        <p:attrNameLst>
                                          <p:attrName>ppt_x</p:attrName>
                                        </p:attrNameLst>
                                      </p:cBhvr>
                                      <p:tavLst>
                                        <p:tav tm="0">
                                          <p:val>
                                            <p:strVal val="#ppt_x"/>
                                          </p:val>
                                        </p:tav>
                                        <p:tav tm="100000">
                                          <p:val>
                                            <p:strVal val="#ppt_x"/>
                                          </p:val>
                                        </p:tav>
                                      </p:tavLst>
                                    </p:anim>
                                    <p:anim calcmode="lin" valueType="num">
                                      <p:cBhvr>
                                        <p:cTn id="13" dur="2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ppt_x</p:attrName>
                                        </p:attrNameLst>
                                      </p:cBhvr>
                                      <p:tavLst>
                                        <p:tav tm="0">
                                          <p:val>
                                            <p:strVal val="#ppt_x"/>
                                          </p:val>
                                        </p:tav>
                                        <p:tav tm="100000">
                                          <p:val>
                                            <p:strVal val="#ppt_x"/>
                                          </p:val>
                                        </p:tav>
                                      </p:tavLst>
                                    </p:anim>
                                    <p:anim calcmode="lin" valueType="num">
                                      <p:cBhvr>
                                        <p:cTn id="18" dur="2000" fill="hold"/>
                                        <p:tgtEl>
                                          <p:spTgt spid="2"/>
                                        </p:tgtEl>
                                        <p:attrNameLst>
                                          <p:attrName>ppt_y</p:attrName>
                                        </p:attrNameLst>
                                      </p:cBhvr>
                                      <p:tavLst>
                                        <p:tav tm="0">
                                          <p:val>
                                            <p:strVal val="#ppt_y+.1"/>
                                          </p:val>
                                        </p:tav>
                                        <p:tav tm="100000">
                                          <p:val>
                                            <p:strVal val="#ppt_y"/>
                                          </p:val>
                                        </p:tav>
                                      </p:tavLst>
                                    </p:anim>
                                  </p:childTnLst>
                                </p:cTn>
                              </p:par>
                              <p:par>
                                <p:cTn id="19" presetID="53" presetClass="entr" presetSubtype="528" fill="hold" nodeType="withEffect">
                                  <p:stCondLst>
                                    <p:cond delay="1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2500" fill="hold"/>
                                        <p:tgtEl>
                                          <p:spTgt spid="15"/>
                                        </p:tgtEl>
                                        <p:attrNameLst>
                                          <p:attrName>ppt_w</p:attrName>
                                        </p:attrNameLst>
                                      </p:cBhvr>
                                      <p:tavLst>
                                        <p:tav tm="0">
                                          <p:val>
                                            <p:fltVal val="0"/>
                                          </p:val>
                                        </p:tav>
                                        <p:tav tm="100000">
                                          <p:val>
                                            <p:strVal val="#ppt_w"/>
                                          </p:val>
                                        </p:tav>
                                      </p:tavLst>
                                    </p:anim>
                                    <p:anim calcmode="lin" valueType="num">
                                      <p:cBhvr>
                                        <p:cTn id="22" dur="2500" fill="hold"/>
                                        <p:tgtEl>
                                          <p:spTgt spid="15"/>
                                        </p:tgtEl>
                                        <p:attrNameLst>
                                          <p:attrName>ppt_h</p:attrName>
                                        </p:attrNameLst>
                                      </p:cBhvr>
                                      <p:tavLst>
                                        <p:tav tm="0">
                                          <p:val>
                                            <p:fltVal val="0"/>
                                          </p:val>
                                        </p:tav>
                                        <p:tav tm="100000">
                                          <p:val>
                                            <p:strVal val="#ppt_h"/>
                                          </p:val>
                                        </p:tav>
                                      </p:tavLst>
                                    </p:anim>
                                    <p:animEffect transition="in" filter="fade">
                                      <p:cBhvr>
                                        <p:cTn id="23" dur="2500"/>
                                        <p:tgtEl>
                                          <p:spTgt spid="15"/>
                                        </p:tgtEl>
                                      </p:cBhvr>
                                    </p:animEffect>
                                    <p:anim calcmode="lin" valueType="num">
                                      <p:cBhvr>
                                        <p:cTn id="24" dur="2500" fill="hold"/>
                                        <p:tgtEl>
                                          <p:spTgt spid="15"/>
                                        </p:tgtEl>
                                        <p:attrNameLst>
                                          <p:attrName>ppt_x</p:attrName>
                                        </p:attrNameLst>
                                      </p:cBhvr>
                                      <p:tavLst>
                                        <p:tav tm="0">
                                          <p:val>
                                            <p:fltVal val="0.5"/>
                                          </p:val>
                                        </p:tav>
                                        <p:tav tm="100000">
                                          <p:val>
                                            <p:strVal val="#ppt_x"/>
                                          </p:val>
                                        </p:tav>
                                      </p:tavLst>
                                    </p:anim>
                                    <p:anim calcmode="lin" valueType="num">
                                      <p:cBhvr>
                                        <p:cTn id="25" dur="2500" fill="hold"/>
                                        <p:tgtEl>
                                          <p:spTgt spid="15"/>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1000"/>
                                  </p:stCondLst>
                                  <p:childTnLst>
                                    <p:set>
                                      <p:cBhvr>
                                        <p:cTn id="27" dur="1" fill="hold">
                                          <p:stCondLst>
                                            <p:cond delay="0"/>
                                          </p:stCondLst>
                                        </p:cTn>
                                        <p:tgtEl>
                                          <p:spTgt spid="14"/>
                                        </p:tgtEl>
                                        <p:attrNameLst>
                                          <p:attrName>style.visibility</p:attrName>
                                        </p:attrNameLst>
                                      </p:cBhvr>
                                      <p:to>
                                        <p:strVal val="visible"/>
                                      </p:to>
                                    </p:set>
                                    <p:anim calcmode="lin" valueType="num">
                                      <p:cBhvr>
                                        <p:cTn id="28" dur="2500" fill="hold"/>
                                        <p:tgtEl>
                                          <p:spTgt spid="14"/>
                                        </p:tgtEl>
                                        <p:attrNameLst>
                                          <p:attrName>ppt_w</p:attrName>
                                        </p:attrNameLst>
                                      </p:cBhvr>
                                      <p:tavLst>
                                        <p:tav tm="0">
                                          <p:val>
                                            <p:fltVal val="0"/>
                                          </p:val>
                                        </p:tav>
                                        <p:tav tm="100000">
                                          <p:val>
                                            <p:strVal val="#ppt_w"/>
                                          </p:val>
                                        </p:tav>
                                      </p:tavLst>
                                    </p:anim>
                                    <p:anim calcmode="lin" valueType="num">
                                      <p:cBhvr>
                                        <p:cTn id="29" dur="2500" fill="hold"/>
                                        <p:tgtEl>
                                          <p:spTgt spid="14"/>
                                        </p:tgtEl>
                                        <p:attrNameLst>
                                          <p:attrName>ppt_h</p:attrName>
                                        </p:attrNameLst>
                                      </p:cBhvr>
                                      <p:tavLst>
                                        <p:tav tm="0">
                                          <p:val>
                                            <p:fltVal val="0"/>
                                          </p:val>
                                        </p:tav>
                                        <p:tav tm="100000">
                                          <p:val>
                                            <p:strVal val="#ppt_h"/>
                                          </p:val>
                                        </p:tav>
                                      </p:tavLst>
                                    </p:anim>
                                    <p:animEffect transition="in" filter="fade">
                                      <p:cBhvr>
                                        <p:cTn id="30" dur="2500"/>
                                        <p:tgtEl>
                                          <p:spTgt spid="14"/>
                                        </p:tgtEl>
                                      </p:cBhvr>
                                    </p:animEffect>
                                    <p:anim calcmode="lin" valueType="num">
                                      <p:cBhvr>
                                        <p:cTn id="31" dur="2500" fill="hold"/>
                                        <p:tgtEl>
                                          <p:spTgt spid="14"/>
                                        </p:tgtEl>
                                        <p:attrNameLst>
                                          <p:attrName>ppt_x</p:attrName>
                                        </p:attrNameLst>
                                      </p:cBhvr>
                                      <p:tavLst>
                                        <p:tav tm="0">
                                          <p:val>
                                            <p:fltVal val="0.5"/>
                                          </p:val>
                                        </p:tav>
                                        <p:tav tm="100000">
                                          <p:val>
                                            <p:strVal val="#ppt_x"/>
                                          </p:val>
                                        </p:tav>
                                      </p:tavLst>
                                    </p:anim>
                                    <p:anim calcmode="lin" valueType="num">
                                      <p:cBhvr>
                                        <p:cTn id="32" dur="2500" fill="hold"/>
                                        <p:tgtEl>
                                          <p:spTgt spid="14"/>
                                        </p:tgtEl>
                                        <p:attrNameLst>
                                          <p:attrName>ppt_y</p:attrName>
                                        </p:attrNameLst>
                                      </p:cBhvr>
                                      <p:tavLst>
                                        <p:tav tm="0">
                                          <p:val>
                                            <p:fltVal val="0.5"/>
                                          </p:val>
                                        </p:tav>
                                        <p:tav tm="100000">
                                          <p:val>
                                            <p:strVal val="#ppt_y"/>
                                          </p:val>
                                        </p:tav>
                                      </p:tavLst>
                                    </p:anim>
                                  </p:childTnLst>
                                </p:cTn>
                              </p:par>
                            </p:childTnLst>
                          </p:cTn>
                        </p:par>
                        <p:par>
                          <p:cTn id="33" fill="hold">
                            <p:stCondLst>
                              <p:cond delay="5000"/>
                            </p:stCondLst>
                            <p:childTnLst>
                              <p:par>
                                <p:cTn id="34" presetID="16" presetClass="entr" presetSubtype="21" fill="hold" grpId="0" nodeType="afterEffect">
                                  <p:stCondLst>
                                    <p:cond delay="500"/>
                                  </p:stCondLst>
                                  <p:childTnLst>
                                    <p:set>
                                      <p:cBhvr>
                                        <p:cTn id="35" dur="1" fill="hold">
                                          <p:stCondLst>
                                            <p:cond delay="0"/>
                                          </p:stCondLst>
                                        </p:cTn>
                                        <p:tgtEl>
                                          <p:spTgt spid="3"/>
                                        </p:tgtEl>
                                        <p:attrNameLst>
                                          <p:attrName>style.visibility</p:attrName>
                                        </p:attrNameLst>
                                      </p:cBhvr>
                                      <p:to>
                                        <p:strVal val="visible"/>
                                      </p:to>
                                    </p:set>
                                    <p:animEffect transition="in" filter="barn(inVertical)">
                                      <p:cBhvr>
                                        <p:cTn id="36" dur="1500"/>
                                        <p:tgtEl>
                                          <p:spTgt spid="3"/>
                                        </p:tgtEl>
                                      </p:cBhvr>
                                    </p:animEffect>
                                  </p:childTnLst>
                                </p:cTn>
                              </p:par>
                            </p:childTnLst>
                          </p:cTn>
                        </p:par>
                        <p:par>
                          <p:cTn id="37" fill="hold">
                            <p:stCondLst>
                              <p:cond delay="7000"/>
                            </p:stCondLst>
                            <p:childTnLst>
                              <p:par>
                                <p:cTn id="38" presetID="53" presetClass="entr" presetSubtype="16" fill="hold" grpId="0" nodeType="afterEffect">
                                  <p:stCondLst>
                                    <p:cond delay="500"/>
                                  </p:stCondLst>
                                  <p:childTnLst>
                                    <p:set>
                                      <p:cBhvr>
                                        <p:cTn id="39" dur="1" fill="hold">
                                          <p:stCondLst>
                                            <p:cond delay="0"/>
                                          </p:stCondLst>
                                        </p:cTn>
                                        <p:tgtEl>
                                          <p:spTgt spid="9"/>
                                        </p:tgtEl>
                                        <p:attrNameLst>
                                          <p:attrName>style.visibility</p:attrName>
                                        </p:attrNameLst>
                                      </p:cBhvr>
                                      <p:to>
                                        <p:strVal val="visible"/>
                                      </p:to>
                                    </p:set>
                                    <p:anim calcmode="lin" valueType="num">
                                      <p:cBhvr>
                                        <p:cTn id="40" dur="1500" fill="hold"/>
                                        <p:tgtEl>
                                          <p:spTgt spid="9"/>
                                        </p:tgtEl>
                                        <p:attrNameLst>
                                          <p:attrName>ppt_w</p:attrName>
                                        </p:attrNameLst>
                                      </p:cBhvr>
                                      <p:tavLst>
                                        <p:tav tm="0">
                                          <p:val>
                                            <p:fltVal val="0"/>
                                          </p:val>
                                        </p:tav>
                                        <p:tav tm="100000">
                                          <p:val>
                                            <p:strVal val="#ppt_w"/>
                                          </p:val>
                                        </p:tav>
                                      </p:tavLst>
                                    </p:anim>
                                    <p:anim calcmode="lin" valueType="num">
                                      <p:cBhvr>
                                        <p:cTn id="41" dur="1500" fill="hold"/>
                                        <p:tgtEl>
                                          <p:spTgt spid="9"/>
                                        </p:tgtEl>
                                        <p:attrNameLst>
                                          <p:attrName>ppt_h</p:attrName>
                                        </p:attrNameLst>
                                      </p:cBhvr>
                                      <p:tavLst>
                                        <p:tav tm="0">
                                          <p:val>
                                            <p:fltVal val="0"/>
                                          </p:val>
                                        </p:tav>
                                        <p:tav tm="100000">
                                          <p:val>
                                            <p:strVal val="#ppt_h"/>
                                          </p:val>
                                        </p:tav>
                                      </p:tavLst>
                                    </p:anim>
                                    <p:animEffect transition="in" filter="fade">
                                      <p:cBhvr>
                                        <p:cTn id="42" dur="1500"/>
                                        <p:tgtEl>
                                          <p:spTgt spid="9"/>
                                        </p:tgtEl>
                                      </p:cBhvr>
                                    </p:animEffect>
                                  </p:childTnLst>
                                </p:cTn>
                              </p:par>
                            </p:childTnLst>
                          </p:cTn>
                        </p:par>
                        <p:par>
                          <p:cTn id="43" fill="hold">
                            <p:stCondLst>
                              <p:cond delay="9000"/>
                            </p:stCondLst>
                            <p:childTnLst>
                              <p:par>
                                <p:cTn id="44" presetID="10" presetClass="exit" presetSubtype="0" fill="hold" grpId="0" nodeType="afterEffect">
                                  <p:stCondLst>
                                    <p:cond delay="1000"/>
                                  </p:stCondLst>
                                  <p:iterate type="lt">
                                    <p:tmPct val="0"/>
                                  </p:iterate>
                                  <p:childTnLst>
                                    <p:animEffect transition="out" filter="fade">
                                      <p:cBhvr>
                                        <p:cTn id="45" dur="1000"/>
                                        <p:tgtEl>
                                          <p:spTgt spid="7">
                                            <p:txEl>
                                              <p:pRg st="0" end="0"/>
                                            </p:txEl>
                                          </p:spTgt>
                                        </p:tgtEl>
                                      </p:cBhvr>
                                    </p:animEffect>
                                    <p:set>
                                      <p:cBhvr>
                                        <p:cTn id="46" dur="1" fill="hold">
                                          <p:stCondLst>
                                            <p:cond delay="999"/>
                                          </p:stCondLst>
                                        </p:cTn>
                                        <p:tgtEl>
                                          <p:spTgt spid="7">
                                            <p:txEl>
                                              <p:pRg st="0" end="0"/>
                                            </p:txEl>
                                          </p:spTgt>
                                        </p:tgtEl>
                                        <p:attrNameLst>
                                          <p:attrName>style.visibility</p:attrName>
                                        </p:attrNameLst>
                                      </p:cBhvr>
                                      <p:to>
                                        <p:strVal val="hidden"/>
                                      </p:to>
                                    </p:set>
                                  </p:childTnLst>
                                </p:cTn>
                              </p:par>
                            </p:childTnLst>
                          </p:cTn>
                        </p:par>
                        <p:par>
                          <p:cTn id="47" fill="hold">
                            <p:stCondLst>
                              <p:cond delay="11000"/>
                            </p:stCondLst>
                            <p:childTnLst>
                              <p:par>
                                <p:cTn id="48" presetID="1" presetClass="entr" presetSubtype="0" fill="hold" grpId="0" nodeType="afterEffect">
                                  <p:stCondLst>
                                    <p:cond delay="0"/>
                                  </p:stCondLst>
                                  <p:iterate type="lt">
                                    <p:tmAbs val="300"/>
                                  </p:iterate>
                                  <p:childTnLst>
                                    <p:set>
                                      <p:cBhvr>
                                        <p:cTn id="49" dur="1" fill="hold">
                                          <p:stCondLst>
                                            <p:cond delay="0"/>
                                          </p:stCondLst>
                                        </p:cTn>
                                        <p:tgtEl>
                                          <p:spTgt spid="17"/>
                                        </p:tgtEl>
                                        <p:attrNameLst>
                                          <p:attrName>style.visibility</p:attrName>
                                        </p:attrNameLst>
                                      </p:cBhvr>
                                      <p:to>
                                        <p:strVal val="visible"/>
                                      </p:to>
                                    </p:set>
                                  </p:childTnLst>
                                </p:cTn>
                              </p:par>
                            </p:childTnLst>
                          </p:cTn>
                        </p:par>
                        <p:par>
                          <p:cTn id="50" fill="hold">
                            <p:stCondLst>
                              <p:cond delay="15501"/>
                            </p:stCondLst>
                            <p:childTnLst>
                              <p:par>
                                <p:cTn id="51" presetID="10" presetClass="exit" presetSubtype="0" fill="hold" grpId="1" nodeType="afterEffect">
                                  <p:stCondLst>
                                    <p:cond delay="1000"/>
                                  </p:stCondLst>
                                  <p:iterate type="lt">
                                    <p:tmPct val="0"/>
                                  </p:iterate>
                                  <p:childTnLst>
                                    <p:animEffect transition="out" filter="fade">
                                      <p:cBhvr>
                                        <p:cTn id="52" dur="1000"/>
                                        <p:tgtEl>
                                          <p:spTgt spid="17"/>
                                        </p:tgtEl>
                                      </p:cBhvr>
                                    </p:animEffect>
                                    <p:set>
                                      <p:cBhvr>
                                        <p:cTn id="53" dur="1" fill="hold">
                                          <p:stCondLst>
                                            <p:cond delay="999"/>
                                          </p:stCondLst>
                                        </p:cTn>
                                        <p:tgtEl>
                                          <p:spTgt spid="17"/>
                                        </p:tgtEl>
                                        <p:attrNameLst>
                                          <p:attrName>style.visibility</p:attrName>
                                        </p:attrNameLst>
                                      </p:cBhvr>
                                      <p:to>
                                        <p:strVal val="hidden"/>
                                      </p:to>
                                    </p:set>
                                  </p:childTnLst>
                                </p:cTn>
                              </p:par>
                            </p:childTnLst>
                          </p:cTn>
                        </p:par>
                        <p:par>
                          <p:cTn id="54" fill="hold">
                            <p:stCondLst>
                              <p:cond delay="17501"/>
                            </p:stCondLst>
                            <p:childTnLst>
                              <p:par>
                                <p:cTn id="55" presetID="1" presetClass="entr" presetSubtype="0" fill="hold" grpId="0" nodeType="afterEffect">
                                  <p:stCondLst>
                                    <p:cond delay="0"/>
                                  </p:stCondLst>
                                  <p:iterate type="lt">
                                    <p:tmAbs val="300"/>
                                  </p:iterate>
                                  <p:childTnLst>
                                    <p:set>
                                      <p:cBhvr>
                                        <p:cTn id="5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2"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Vlajka">
            <a:extLst>
              <a:ext uri="{FF2B5EF4-FFF2-40B4-BE49-F238E27FC236}">
                <a16:creationId xmlns:a16="http://schemas.microsoft.com/office/drawing/2014/main" id="{25CB0F69-A0B0-4CE8-869D-9839B41B3EE5}"/>
              </a:ext>
            </a:extLst>
          </p:cNvPr>
          <p:cNvGrpSpPr/>
          <p:nvPr/>
        </p:nvGrpSpPr>
        <p:grpSpPr>
          <a:xfrm>
            <a:off x="12380373" y="936000"/>
            <a:ext cx="2052000" cy="2160000"/>
            <a:chOff x="12105493" y="633837"/>
            <a:chExt cx="2464710" cy="2592288"/>
          </a:xfrm>
        </p:grpSpPr>
        <p:sp>
          <p:nvSpPr>
            <p:cNvPr id="18" name="Podklad 2">
              <a:extLst>
                <a:ext uri="{FF2B5EF4-FFF2-40B4-BE49-F238E27FC236}">
                  <a16:creationId xmlns:a16="http://schemas.microsoft.com/office/drawing/2014/main" id="{D617EB49-3DDF-459F-A4EE-1EAA0884453C}"/>
                </a:ext>
              </a:extLst>
            </p:cNvPr>
            <p:cNvSpPr/>
            <p:nvPr/>
          </p:nvSpPr>
          <p:spPr>
            <a:xfrm flipH="1">
              <a:off x="12105493" y="633837"/>
              <a:ext cx="2464710" cy="2592288"/>
            </a:xfrm>
            <a:prstGeom prst="teardrop">
              <a:avLst/>
            </a:prstGeom>
            <a:solidFill>
              <a:srgbClr val="CB9213"/>
            </a:solidFill>
            <a:ln>
              <a:solidFill>
                <a:schemeClr val="tx1"/>
              </a:solidFill>
            </a:ln>
            <a:effectLst>
              <a:glow rad="127000">
                <a:schemeClr val="bg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Vlajka">
              <a:extLst>
                <a:ext uri="{FF2B5EF4-FFF2-40B4-BE49-F238E27FC236}">
                  <a16:creationId xmlns:a16="http://schemas.microsoft.com/office/drawing/2014/main" id="{4F3A3680-3A70-4A6A-AA90-F718210BE5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242008">
              <a:off x="12487110" y="1321276"/>
              <a:ext cx="1701476" cy="1067643"/>
            </a:xfrm>
            <a:prstGeom prst="rect">
              <a:avLst/>
            </a:prstGeom>
            <a:effectLst>
              <a:glow rad="317500">
                <a:schemeClr val="bg1">
                  <a:alpha val="85000"/>
                </a:schemeClr>
              </a:glow>
              <a:outerShdw blurRad="50800" dist="38100" dir="2700000" algn="tl" rotWithShape="0">
                <a:prstClr val="black">
                  <a:alpha val="75000"/>
                </a:prstClr>
              </a:outerShdw>
            </a:effectLst>
          </p:spPr>
        </p:pic>
      </p:grpSp>
      <p:grpSp>
        <p:nvGrpSpPr>
          <p:cNvPr id="6" name="Znak">
            <a:extLst>
              <a:ext uri="{FF2B5EF4-FFF2-40B4-BE49-F238E27FC236}">
                <a16:creationId xmlns:a16="http://schemas.microsoft.com/office/drawing/2014/main" id="{D95474AF-2514-4D33-A975-AD8725198A6D}"/>
              </a:ext>
            </a:extLst>
          </p:cNvPr>
          <p:cNvGrpSpPr/>
          <p:nvPr/>
        </p:nvGrpSpPr>
        <p:grpSpPr>
          <a:xfrm>
            <a:off x="807627" y="936000"/>
            <a:ext cx="2052000" cy="2160000"/>
            <a:chOff x="995264" y="1117898"/>
            <a:chExt cx="2464710" cy="2592288"/>
          </a:xfrm>
        </p:grpSpPr>
        <p:sp>
          <p:nvSpPr>
            <p:cNvPr id="5" name="Podklad 1">
              <a:extLst>
                <a:ext uri="{FF2B5EF4-FFF2-40B4-BE49-F238E27FC236}">
                  <a16:creationId xmlns:a16="http://schemas.microsoft.com/office/drawing/2014/main" id="{21D5EBF6-6216-42D2-A2D7-E918CE529990}"/>
                </a:ext>
              </a:extLst>
            </p:cNvPr>
            <p:cNvSpPr/>
            <p:nvPr/>
          </p:nvSpPr>
          <p:spPr>
            <a:xfrm>
              <a:off x="995264" y="1117898"/>
              <a:ext cx="2464710" cy="2592288"/>
            </a:xfrm>
            <a:prstGeom prst="teardrop">
              <a:avLst/>
            </a:prstGeom>
            <a:solidFill>
              <a:srgbClr val="CB9213"/>
            </a:solidFill>
            <a:ln>
              <a:solidFill>
                <a:schemeClr val="tx1"/>
              </a:solidFill>
            </a:ln>
            <a:effectLst>
              <a:glow rad="127000">
                <a:schemeClr val="bg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Znak">
              <a:extLst>
                <a:ext uri="{FF2B5EF4-FFF2-40B4-BE49-F238E27FC236}">
                  <a16:creationId xmlns:a16="http://schemas.microsoft.com/office/drawing/2014/main" id="{551AAE7E-3460-41DA-B4F2-812D6BF96A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35694" y="1717924"/>
              <a:ext cx="1383851" cy="1382707"/>
            </a:xfrm>
            <a:prstGeom prst="rect">
              <a:avLst/>
            </a:prstGeom>
            <a:effectLst>
              <a:glow rad="317500">
                <a:schemeClr val="bg1">
                  <a:alpha val="85000"/>
                </a:schemeClr>
              </a:glow>
              <a:outerShdw blurRad="50800" dist="38100" dir="2700000" algn="tl" rotWithShape="0">
                <a:prstClr val="black">
                  <a:alpha val="75000"/>
                </a:prstClr>
              </a:outerShdw>
            </a:effectLst>
          </p:spPr>
        </p:pic>
      </p:grpSp>
      <p:sp>
        <p:nvSpPr>
          <p:cNvPr id="19" name="Doplnok">
            <a:extLst>
              <a:ext uri="{FF2B5EF4-FFF2-40B4-BE49-F238E27FC236}">
                <a16:creationId xmlns:a16="http://schemas.microsoft.com/office/drawing/2014/main" id="{202CE239-83E7-4D17-94BF-78AD3F618C06}"/>
              </a:ext>
            </a:extLst>
          </p:cNvPr>
          <p:cNvSpPr txBox="1"/>
          <p:nvPr/>
        </p:nvSpPr>
        <p:spPr>
          <a:xfrm>
            <a:off x="5270574" y="1986417"/>
            <a:ext cx="4698851" cy="923330"/>
          </a:xfrm>
          <a:prstGeom prst="rect">
            <a:avLst/>
          </a:prstGeom>
          <a:noFill/>
          <a:scene3d>
            <a:camera prst="orthographicFront"/>
            <a:lightRig rig="sunset" dir="t"/>
          </a:scene3d>
          <a:sp3d/>
        </p:spPr>
        <p:txBody>
          <a:bodyPr wrap="square">
            <a:spAutoFit/>
            <a:sp3d prstMaterial="metal"/>
          </a:bodyPr>
          <a:lstStyle/>
          <a:p>
            <a:pPr algn="ctr"/>
            <a:r>
              <a:rPr lang="sk-SK" sz="5400" b="1">
                <a:ln w="19050">
                  <a:solidFill>
                    <a:prstClr val="black">
                      <a:alpha val="70000"/>
                    </a:prstClr>
                  </a:solidFill>
                </a:ln>
                <a:solidFill>
                  <a:srgbClr val="ECB22F"/>
                </a:solidFill>
                <a:effectLst>
                  <a:outerShdw blurRad="76200" dist="63500" dir="2700000" algn="tl" rotWithShape="0">
                    <a:prstClr val="black">
                      <a:alpha val="80000"/>
                    </a:prstClr>
                  </a:outerShdw>
                </a:effectLst>
                <a:latin typeface="Artistik" panose="04040505050F02020602" pitchFamily="82" charset="0"/>
              </a:rPr>
              <a:t>National Park</a:t>
            </a:r>
          </a:p>
        </p:txBody>
      </p:sp>
      <p:sp>
        <p:nvSpPr>
          <p:cNvPr id="16" name="Krajina">
            <a:extLst>
              <a:ext uri="{FF2B5EF4-FFF2-40B4-BE49-F238E27FC236}">
                <a16:creationId xmlns:a16="http://schemas.microsoft.com/office/drawing/2014/main" id="{B3007008-254A-4C29-9D1C-66A9E5E6B6A1}"/>
              </a:ext>
            </a:extLst>
          </p:cNvPr>
          <p:cNvSpPr txBox="1"/>
          <p:nvPr/>
        </p:nvSpPr>
        <p:spPr>
          <a:xfrm>
            <a:off x="5429603" y="6533354"/>
            <a:ext cx="4367795" cy="1323439"/>
          </a:xfrm>
          <a:prstGeom prst="rect">
            <a:avLst/>
          </a:prstGeom>
          <a:noFill/>
          <a:scene3d>
            <a:camera prst="orthographicFront"/>
            <a:lightRig rig="sunset" dir="t"/>
          </a:scene3d>
          <a:sp3d prstMaterial="matte"/>
        </p:spPr>
        <p:txBody>
          <a:bodyPr wrap="square" rtlCol="0">
            <a:spAutoFit/>
            <a:sp3d prstMaterial="metal"/>
          </a:bodyPr>
          <a:lstStyle/>
          <a:p>
            <a:pPr algn="ctr" defTabSz="510578">
              <a:defRPr/>
            </a:pPr>
            <a:r>
              <a:rPr lang="sk-SK" sz="80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U S A</a:t>
            </a:r>
            <a:endParaRPr lang="sk-SK" sz="80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216147" y="1608523"/>
            <a:ext cx="10807706" cy="1752994"/>
          </a:xfrm>
          <a:prstGeom prst="rect">
            <a:avLst/>
          </a:prstGeom>
          <a:noFill/>
          <a:scene3d>
            <a:camera prst="orthographicFront"/>
            <a:lightRig rig="sunset" dir="t"/>
          </a:scene3d>
          <a:sp3d prstMaterial="matte"/>
        </p:spPr>
        <p:txBody>
          <a:bodyPr wrap="square" rtlCol="0">
            <a:prstTxWarp prst="textArchUp">
              <a:avLst/>
            </a:prstTxWarp>
            <a:spAutoFit/>
            <a:sp3d extrusionH="6350" prstMaterial="metal"/>
          </a:bodyPr>
          <a:lstStyle/>
          <a:p>
            <a:pPr algn="ctr" defTabSz="510578">
              <a:defRPr/>
            </a:pPr>
            <a:r>
              <a:rPr lang="sk-SK" sz="10500" b="1" spc="60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Yellowstone</a:t>
            </a:r>
            <a:endParaRPr lang="sk-SK" sz="10500" b="1" spc="600"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grpSp>
        <p:nvGrpSpPr>
          <p:cNvPr id="3" name="Skupina 2">
            <a:extLst>
              <a:ext uri="{FF2B5EF4-FFF2-40B4-BE49-F238E27FC236}">
                <a16:creationId xmlns:a16="http://schemas.microsoft.com/office/drawing/2014/main" id="{3E3B9C9E-9D80-48AB-8300-BD462DD8F8E1}"/>
              </a:ext>
            </a:extLst>
          </p:cNvPr>
          <p:cNvGrpSpPr/>
          <p:nvPr/>
        </p:nvGrpSpPr>
        <p:grpSpPr>
          <a:xfrm>
            <a:off x="2232000" y="2952000"/>
            <a:ext cx="10809200" cy="3218400"/>
            <a:chOff x="2232000" y="2952000"/>
            <a:chExt cx="10809200" cy="3218400"/>
          </a:xfrm>
        </p:grpSpPr>
        <p:pic>
          <p:nvPicPr>
            <p:cNvPr id="22" name="Foto 4b">
              <a:extLst>
                <a:ext uri="{FF2B5EF4-FFF2-40B4-BE49-F238E27FC236}">
                  <a16:creationId xmlns:a16="http://schemas.microsoft.com/office/drawing/2014/main" id="{B2E9E5BC-697B-4738-BD96-8285087CCF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24" name="Foto 4a">
              <a:extLst>
                <a:ext uri="{FF2B5EF4-FFF2-40B4-BE49-F238E27FC236}">
                  <a16:creationId xmlns:a16="http://schemas.microsoft.com/office/drawing/2014/main" id="{01054D94-E5E9-4CDD-B303-035275ABCDE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27" name="Foto 3">
              <a:extLst>
                <a:ext uri="{FF2B5EF4-FFF2-40B4-BE49-F238E27FC236}">
                  <a16:creationId xmlns:a16="http://schemas.microsoft.com/office/drawing/2014/main" id="{EB353FDF-C80F-4A3E-BB99-654FD46333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55600" y="2952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grpSp>
      <p:pic>
        <p:nvPicPr>
          <p:cNvPr id="20" name="Rám">
            <a:extLst>
              <a:ext uri="{FF2B5EF4-FFF2-40B4-BE49-F238E27FC236}">
                <a16:creationId xmlns:a16="http://schemas.microsoft.com/office/drawing/2014/main" id="{437FBF3E-83EC-496C-88EF-8456D27C753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500"/>
                                        <p:tgtEl>
                                          <p:spTgt spid="13">
                                            <p:txEl>
                                              <p:pRg st="0" end="0"/>
                                            </p:txEl>
                                          </p:spTgt>
                                        </p:tgtEl>
                                      </p:cBhvr>
                                    </p:animEffect>
                                  </p:childTnLst>
                                </p:cTn>
                              </p:par>
                            </p:childTnLst>
                          </p:cTn>
                        </p:par>
                        <p:par>
                          <p:cTn id="8" fill="hold">
                            <p:stCondLst>
                              <p:cond delay="1500"/>
                            </p:stCondLst>
                            <p:childTnLst>
                              <p:par>
                                <p:cTn id="9" presetID="42" presetClass="path" presetSubtype="0" accel="50000" decel="50000" fill="hold" nodeType="afterEffect">
                                  <p:stCondLst>
                                    <p:cond delay="0"/>
                                  </p:stCondLst>
                                  <p:childTnLst>
                                    <p:animMotion origin="layout" path="M -1.66667E-6 2.96296E-6 L -0.00104 0.06037 " pathEditMode="relative" rAng="0" ptsTypes="AA">
                                      <p:cBhvr>
                                        <p:cTn id="10" dur="2000" fill="hold"/>
                                        <p:tgtEl>
                                          <p:spTgt spid="3"/>
                                        </p:tgtEl>
                                        <p:attrNameLst>
                                          <p:attrName>ppt_x</p:attrName>
                                          <p:attrName>ppt_y</p:attrName>
                                        </p:attrNameLst>
                                      </p:cBhvr>
                                      <p:rCtr x="-52" y="3019"/>
                                    </p:animMotion>
                                  </p:childTnLst>
                                </p:cTn>
                              </p:par>
                              <p:par>
                                <p:cTn id="11" presetID="42" presetClass="entr" presetSubtype="0" fill="hold" grpId="0"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500"/>
                                        <p:tgtEl>
                                          <p:spTgt spid="19"/>
                                        </p:tgtEl>
                                      </p:cBhvr>
                                    </p:animEffect>
                                    <p:anim calcmode="lin" valueType="num">
                                      <p:cBhvr>
                                        <p:cTn id="14" dur="1500" fill="hold"/>
                                        <p:tgtEl>
                                          <p:spTgt spid="19"/>
                                        </p:tgtEl>
                                        <p:attrNameLst>
                                          <p:attrName>ppt_x</p:attrName>
                                        </p:attrNameLst>
                                      </p:cBhvr>
                                      <p:tavLst>
                                        <p:tav tm="0">
                                          <p:val>
                                            <p:strVal val="#ppt_x"/>
                                          </p:val>
                                        </p:tav>
                                        <p:tav tm="100000">
                                          <p:val>
                                            <p:strVal val="#ppt_x"/>
                                          </p:val>
                                        </p:tav>
                                      </p:tavLst>
                                    </p:anim>
                                    <p:anim calcmode="lin" valueType="num">
                                      <p:cBhvr>
                                        <p:cTn id="15" dur="15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3500"/>
                            </p:stCondLst>
                            <p:childTnLst>
                              <p:par>
                                <p:cTn id="17" presetID="53" presetClass="entr" presetSubtype="52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anim calcmode="lin" valueType="num">
                                      <p:cBhvr>
                                        <p:cTn id="22" dur="2000" fill="hold"/>
                                        <p:tgtEl>
                                          <p:spTgt spid="6"/>
                                        </p:tgtEl>
                                        <p:attrNameLst>
                                          <p:attrName>ppt_x</p:attrName>
                                        </p:attrNameLst>
                                      </p:cBhvr>
                                      <p:tavLst>
                                        <p:tav tm="0">
                                          <p:val>
                                            <p:fltVal val="0.5"/>
                                          </p:val>
                                        </p:tav>
                                        <p:tav tm="100000">
                                          <p:val>
                                            <p:strVal val="#ppt_x"/>
                                          </p:val>
                                        </p:tav>
                                      </p:tavLst>
                                    </p:anim>
                                    <p:anim calcmode="lin" valueType="num">
                                      <p:cBhvr>
                                        <p:cTn id="23" dur="2000" fill="hold"/>
                                        <p:tgtEl>
                                          <p:spTgt spid="6"/>
                                        </p:tgtEl>
                                        <p:attrNameLst>
                                          <p:attrName>ppt_y</p:attrName>
                                        </p:attrNameLst>
                                      </p:cBhvr>
                                      <p:tavLst>
                                        <p:tav tm="0">
                                          <p:val>
                                            <p:fltVal val="0.5"/>
                                          </p:val>
                                        </p:tav>
                                        <p:tav tm="100000">
                                          <p:val>
                                            <p:strVal val="#ppt_y"/>
                                          </p:val>
                                        </p:tav>
                                      </p:tavLst>
                                    </p:anim>
                                  </p:childTnLst>
                                </p:cTn>
                              </p:par>
                              <p:par>
                                <p:cTn id="24" presetID="53" presetClass="entr" presetSubtype="52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animEffect transition="in" filter="fade">
                                      <p:cBhvr>
                                        <p:cTn id="28" dur="2000"/>
                                        <p:tgtEl>
                                          <p:spTgt spid="7"/>
                                        </p:tgtEl>
                                      </p:cBhvr>
                                    </p:animEffect>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childTnLst>
                          </p:cTn>
                        </p:par>
                        <p:par>
                          <p:cTn id="31" fill="hold">
                            <p:stCondLst>
                              <p:cond delay="5500"/>
                            </p:stCondLst>
                            <p:childTnLst>
                              <p:par>
                                <p:cTn id="32" presetID="1" presetClass="entr" presetSubtype="0" fill="hold" nodeType="afterEffect">
                                  <p:stCondLst>
                                    <p:cond delay="0"/>
                                  </p:stCondLst>
                                  <p:iterate type="lt">
                                    <p:tmAbs val="300"/>
                                  </p:iterate>
                                  <p:childTnLst>
                                    <p:set>
                                      <p:cBhvr>
                                        <p:cTn id="33"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sp>
        <p:nvSpPr>
          <p:cNvPr id="22" name="Krajina">
            <a:extLst>
              <a:ext uri="{FF2B5EF4-FFF2-40B4-BE49-F238E27FC236}">
                <a16:creationId xmlns:a16="http://schemas.microsoft.com/office/drawing/2014/main" id="{BD1DCE6E-A25F-4AB0-8FE3-335F40A24D9A}"/>
              </a:ext>
            </a:extLst>
          </p:cNvPr>
          <p:cNvSpPr txBox="1"/>
          <p:nvPr/>
        </p:nvSpPr>
        <p:spPr>
          <a:xfrm>
            <a:off x="1305005" y="5763464"/>
            <a:ext cx="4059031" cy="1323439"/>
          </a:xfrm>
          <a:prstGeom prst="rect">
            <a:avLst/>
          </a:prstGeom>
          <a:noFill/>
        </p:spPr>
        <p:txBody>
          <a:bodyPr wrap="square" rtlCol="0">
            <a:spAutoFit/>
            <a:scene3d>
              <a:camera prst="orthographicFront"/>
              <a:lightRig rig="sunset" dir="t"/>
            </a:scene3d>
            <a:sp3d prstMaterial="metal"/>
          </a:bodyPr>
          <a:lstStyle/>
          <a:p>
            <a:pPr algn="ctr" defTabSz="510578">
              <a:defRPr/>
            </a:pPr>
            <a:r>
              <a:rPr lang="sk-SK" sz="80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U S A</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7246" y="765875"/>
            <a:ext cx="2263880" cy="2648740"/>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937084" y="1485597"/>
            <a:ext cx="484428" cy="241980"/>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i="1" kern="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USA</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182104">
            <a:off x="1321342" y="2387543"/>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6754464" y="2723492"/>
            <a:ext cx="1527983" cy="233619"/>
          </a:xfrm>
          <a:prstGeom prst="rect">
            <a:avLst/>
          </a:prstGeom>
          <a:solidFill>
            <a:srgbClr val="F5D793"/>
          </a:solidFill>
          <a:ln w="6350" cap="flat" cmpd="sng" algn="ctr">
            <a:solidFill>
              <a:sysClr val="windowText" lastClr="000000"/>
            </a:solidFill>
            <a:prstDash val="solid"/>
            <a:miter lim="800000"/>
          </a:ln>
          <a:effectLst/>
        </p:spPr>
        <p:txBody>
          <a:bodyPr wrap="none" tIns="0" bIns="18000" rtlCol="0" anchor="ctr">
            <a:spAutoFit/>
          </a:bodyPr>
          <a:lstStyle/>
          <a:p>
            <a:pPr algn="ctr" defTabSz="1143000">
              <a:defRPr/>
            </a:pPr>
            <a:r>
              <a:rPr lang="sk-SK" sz="1400" b="1" i="1" kern="0">
                <a:latin typeface="Arial" panose="020B0604020202020204" pitchFamily="34" charset="0"/>
                <a:ea typeface="Tahoma" panose="020B0604030504040204" pitchFamily="34" charset="0"/>
                <a:cs typeface="Arial" panose="020B0604020202020204" pitchFamily="34" charset="0"/>
              </a:rPr>
              <a:t>Yellowstone NP</a:t>
            </a:r>
          </a:p>
        </p:txBody>
      </p:sp>
      <p:sp>
        <p:nvSpPr>
          <p:cNvPr id="16" name="Hviezda">
            <a:extLst>
              <a:ext uri="{FF2B5EF4-FFF2-40B4-BE49-F238E27FC236}">
                <a16:creationId xmlns:a16="http://schemas.microsoft.com/office/drawing/2014/main" id="{DF1065B3-21A1-4C8D-A646-751AADF42544}"/>
              </a:ext>
            </a:extLst>
          </p:cNvPr>
          <p:cNvSpPr/>
          <p:nvPr/>
        </p:nvSpPr>
        <p:spPr>
          <a:xfrm>
            <a:off x="6395864" y="2433029"/>
            <a:ext cx="381185" cy="361287"/>
          </a:xfrm>
          <a:prstGeom prst="star4">
            <a:avLst>
              <a:gd name="adj" fmla="val 14116"/>
            </a:avLst>
          </a:prstGeom>
          <a:solidFill>
            <a:srgbClr val="FF0000"/>
          </a:solidFill>
          <a:ln w="25400" cap="flat" cmpd="sng" algn="ctr">
            <a:solidFill>
              <a:schemeClr val="bg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ndParaRPr>
          </a:p>
        </p:txBody>
      </p:sp>
      <p:sp>
        <p:nvSpPr>
          <p:cNvPr id="2" name="GPS">
            <a:extLst>
              <a:ext uri="{FF2B5EF4-FFF2-40B4-BE49-F238E27FC236}">
                <a16:creationId xmlns:a16="http://schemas.microsoft.com/office/drawing/2014/main" id="{2660E44D-51F8-4262-AF9D-8B8CAA567E53}"/>
              </a:ext>
            </a:extLst>
          </p:cNvPr>
          <p:cNvSpPr/>
          <p:nvPr/>
        </p:nvSpPr>
        <p:spPr>
          <a:xfrm>
            <a:off x="1869647" y="7095280"/>
            <a:ext cx="2929745" cy="311839"/>
          </a:xfrm>
          <a:prstGeom prst="roundRect">
            <a:avLst>
              <a:gd name="adj" fmla="val 50000"/>
            </a:avLst>
          </a:prstGeom>
          <a:solidFill>
            <a:srgbClr val="F0C462"/>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algn="ctr"/>
            <a:r>
              <a:rPr lang="pt-BR" sz="1600" b="1" i="1">
                <a:solidFill>
                  <a:schemeClr val="tx1"/>
                </a:solidFill>
                <a:latin typeface="Arial" panose="020B0604020202020204" pitchFamily="34" charset="0"/>
                <a:cs typeface="Arial" panose="020B0604020202020204" pitchFamily="34" charset="0"/>
              </a:rPr>
              <a:t>GPS   </a:t>
            </a:r>
            <a:r>
              <a:rPr lang="sk-SK" sz="1600" b="1" i="1">
                <a:solidFill>
                  <a:schemeClr val="tx1"/>
                </a:solidFill>
                <a:latin typeface="Arial" panose="020B0604020202020204" pitchFamily="34" charset="0"/>
                <a:cs typeface="Arial" panose="020B0604020202020204" pitchFamily="34" charset="0"/>
              </a:rPr>
              <a:t>N</a:t>
            </a:r>
            <a:r>
              <a:rPr lang="pt-BR" sz="1600" b="1" i="1">
                <a:solidFill>
                  <a:schemeClr val="tx1"/>
                </a:solidFill>
                <a:latin typeface="Arial" panose="020B0604020202020204" pitchFamily="34" charset="0"/>
                <a:cs typeface="Arial" panose="020B0604020202020204" pitchFamily="34" charset="0"/>
              </a:rPr>
              <a:t> </a:t>
            </a:r>
            <a:r>
              <a:rPr lang="sk-SK" sz="1600" b="1" i="1">
                <a:solidFill>
                  <a:schemeClr val="tx1"/>
                </a:solidFill>
                <a:latin typeface="Arial" panose="020B0604020202020204" pitchFamily="34" charset="0"/>
                <a:cs typeface="Arial" panose="020B0604020202020204" pitchFamily="34" charset="0"/>
              </a:rPr>
              <a:t>44</a:t>
            </a:r>
            <a:r>
              <a:rPr lang="pt-BR" sz="1600" b="1" i="1">
                <a:solidFill>
                  <a:schemeClr val="tx1"/>
                </a:solidFill>
                <a:latin typeface="Arial" panose="020B0604020202020204" pitchFamily="34" charset="0"/>
                <a:cs typeface="Arial" panose="020B0604020202020204" pitchFamily="34" charset="0"/>
              </a:rPr>
              <a:t>°</a:t>
            </a:r>
            <a:r>
              <a:rPr lang="sk-SK" sz="1600" b="1" i="1">
                <a:solidFill>
                  <a:schemeClr val="tx1"/>
                </a:solidFill>
                <a:latin typeface="Arial" panose="020B0604020202020204" pitchFamily="34" charset="0"/>
                <a:cs typeface="Arial" panose="020B0604020202020204" pitchFamily="34" charset="0"/>
              </a:rPr>
              <a:t>36</a:t>
            </a:r>
            <a:r>
              <a:rPr lang="pt-BR" sz="1600" b="1" i="1">
                <a:solidFill>
                  <a:schemeClr val="tx1"/>
                </a:solidFill>
                <a:latin typeface="Arial" panose="020B0604020202020204" pitchFamily="34" charset="0"/>
                <a:cs typeface="Arial" panose="020B0604020202020204" pitchFamily="34" charset="0"/>
              </a:rPr>
              <a:t>’   </a:t>
            </a:r>
            <a:r>
              <a:rPr lang="sk-SK" sz="1600" b="1" i="1">
                <a:solidFill>
                  <a:schemeClr val="tx1"/>
                </a:solidFill>
                <a:latin typeface="Arial" panose="020B0604020202020204" pitchFamily="34" charset="0"/>
                <a:cs typeface="Arial" panose="020B0604020202020204" pitchFamily="34" charset="0"/>
              </a:rPr>
              <a:t>W</a:t>
            </a:r>
            <a:r>
              <a:rPr lang="pt-BR" sz="1600" b="1" i="1">
                <a:solidFill>
                  <a:schemeClr val="tx1"/>
                </a:solidFill>
                <a:latin typeface="Arial" panose="020B0604020202020204" pitchFamily="34" charset="0"/>
                <a:cs typeface="Arial" panose="020B0604020202020204" pitchFamily="34" charset="0"/>
              </a:rPr>
              <a:t> </a:t>
            </a:r>
            <a:r>
              <a:rPr lang="sk-SK" sz="1600" b="1" i="1">
                <a:solidFill>
                  <a:schemeClr val="tx1"/>
                </a:solidFill>
                <a:latin typeface="Arial" panose="020B0604020202020204" pitchFamily="34" charset="0"/>
                <a:cs typeface="Arial" panose="020B0604020202020204" pitchFamily="34" charset="0"/>
              </a:rPr>
              <a:t>110</a:t>
            </a:r>
            <a:r>
              <a:rPr lang="pt-BR" sz="1600" b="1" i="1">
                <a:solidFill>
                  <a:schemeClr val="tx1"/>
                </a:solidFill>
                <a:latin typeface="Arial" panose="020B0604020202020204" pitchFamily="34" charset="0"/>
                <a:cs typeface="Arial" panose="020B0604020202020204" pitchFamily="34" charset="0"/>
              </a:rPr>
              <a:t>°</a:t>
            </a:r>
            <a:r>
              <a:rPr lang="sk-SK" sz="1600" b="1" i="1">
                <a:solidFill>
                  <a:schemeClr val="tx1"/>
                </a:solidFill>
                <a:latin typeface="Arial" panose="020B0604020202020204" pitchFamily="34" charset="0"/>
                <a:cs typeface="Arial" panose="020B0604020202020204" pitchFamily="34" charset="0"/>
              </a:rPr>
              <a:t>30</a:t>
            </a:r>
            <a:r>
              <a:rPr lang="pt-BR" sz="1600" b="1" i="1">
                <a:solidFill>
                  <a:schemeClr val="tx1"/>
                </a:solidFill>
                <a:latin typeface="Arial" panose="020B0604020202020204" pitchFamily="34" charset="0"/>
                <a:cs typeface="Arial" panose="020B0604020202020204" pitchFamily="34" charset="0"/>
              </a:rPr>
              <a:t>’</a:t>
            </a:r>
          </a:p>
        </p:txBody>
      </p:sp>
      <p:pic>
        <p:nvPicPr>
          <p:cNvPr id="10" name="Rám">
            <a:extLst>
              <a:ext uri="{FF2B5EF4-FFF2-40B4-BE49-F238E27FC236}">
                <a16:creationId xmlns:a16="http://schemas.microsoft.com/office/drawing/2014/main" id="{1D04A31A-4521-49CF-A6EF-DBE8FC92EF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8" fill="hold" nodeType="afterEffect">
                                  <p:stCondLst>
                                    <p:cond delay="100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2500"/>
                                        <p:tgtEl>
                                          <p:spTgt spid="6"/>
                                        </p:tgtEl>
                                      </p:cBhvr>
                                    </p:animEffect>
                                  </p:childTnLst>
                                </p:cTn>
                              </p:par>
                            </p:childTnLst>
                          </p:cTn>
                        </p:par>
                        <p:par>
                          <p:cTn id="22" fill="hold">
                            <p:stCondLst>
                              <p:cond delay="9000"/>
                            </p:stCondLst>
                            <p:childTnLst>
                              <p:par>
                                <p:cTn id="23" presetID="53" presetClass="entr" presetSubtype="16" fill="hold" grpId="0" nodeType="afterEffect">
                                  <p:stCondLst>
                                    <p:cond delay="500"/>
                                  </p:stCondLst>
                                  <p:childTnLst>
                                    <p:set>
                                      <p:cBhvr>
                                        <p:cTn id="24" dur="1" fill="hold">
                                          <p:stCondLst>
                                            <p:cond delay="0"/>
                                          </p:stCondLst>
                                        </p:cTn>
                                        <p:tgtEl>
                                          <p:spTgt spid="22"/>
                                        </p:tgtEl>
                                        <p:attrNameLst>
                                          <p:attrName>style.visibility</p:attrName>
                                        </p:attrNameLst>
                                      </p:cBhvr>
                                      <p:to>
                                        <p:strVal val="visible"/>
                                      </p:to>
                                    </p:set>
                                    <p:anim calcmode="lin" valueType="num">
                                      <p:cBhvr>
                                        <p:cTn id="25" dur="1500" fill="hold"/>
                                        <p:tgtEl>
                                          <p:spTgt spid="22"/>
                                        </p:tgtEl>
                                        <p:attrNameLst>
                                          <p:attrName>ppt_w</p:attrName>
                                        </p:attrNameLst>
                                      </p:cBhvr>
                                      <p:tavLst>
                                        <p:tav tm="0">
                                          <p:val>
                                            <p:fltVal val="0"/>
                                          </p:val>
                                        </p:tav>
                                        <p:tav tm="100000">
                                          <p:val>
                                            <p:strVal val="#ppt_w"/>
                                          </p:val>
                                        </p:tav>
                                      </p:tavLst>
                                    </p:anim>
                                    <p:anim calcmode="lin" valueType="num">
                                      <p:cBhvr>
                                        <p:cTn id="26" dur="1500" fill="hold"/>
                                        <p:tgtEl>
                                          <p:spTgt spid="22"/>
                                        </p:tgtEl>
                                        <p:attrNameLst>
                                          <p:attrName>ppt_h</p:attrName>
                                        </p:attrNameLst>
                                      </p:cBhvr>
                                      <p:tavLst>
                                        <p:tav tm="0">
                                          <p:val>
                                            <p:fltVal val="0"/>
                                          </p:val>
                                        </p:tav>
                                        <p:tav tm="100000">
                                          <p:val>
                                            <p:strVal val="#ppt_h"/>
                                          </p:val>
                                        </p:tav>
                                      </p:tavLst>
                                    </p:anim>
                                    <p:animEffect transition="in" filter="fade">
                                      <p:cBhvr>
                                        <p:cTn id="27" dur="1500"/>
                                        <p:tgtEl>
                                          <p:spTgt spid="22"/>
                                        </p:tgtEl>
                                      </p:cBhvr>
                                    </p:animEffect>
                                  </p:childTnLst>
                                </p:cTn>
                              </p:par>
                            </p:childTnLst>
                          </p:cTn>
                        </p:par>
                        <p:par>
                          <p:cTn id="28" fill="hold">
                            <p:stCondLst>
                              <p:cond delay="1100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500"/>
                                        <p:tgtEl>
                                          <p:spTgt spid="2"/>
                                        </p:tgtEl>
                                      </p:cBhvr>
                                    </p:animEffect>
                                  </p:childTnLst>
                                </p:cTn>
                              </p:par>
                            </p:childTnLst>
                          </p:cTn>
                        </p:par>
                        <p:par>
                          <p:cTn id="32" fill="hold">
                            <p:stCondLst>
                              <p:cond delay="125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animBg="1"/>
      <p:bldP spid="15" grpId="0" animBg="1"/>
      <p:bldP spid="16"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936000" y="5580000"/>
            <a:ext cx="12780000" cy="2417379"/>
          </a:xfrm>
          <a:prstGeom prst="rect">
            <a:avLst/>
          </a:prstGeom>
          <a:solidFill>
            <a:srgbClr val="F0C462"/>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600">
                <a:ln>
                  <a:solidFill>
                    <a:prstClr val="black">
                      <a:alpha val="70000"/>
                    </a:prstClr>
                  </a:solidFill>
                </a:ln>
                <a:solidFill>
                  <a:schemeClr val="accent2">
                    <a:lumMod val="75000"/>
                  </a:schemeClr>
                </a:solidFill>
                <a:latin typeface="Balloon XBd BT" panose="03060902030402060201" pitchFamily="66" charset="0"/>
              </a:rPr>
              <a:t>Y</a:t>
            </a:r>
            <a:r>
              <a:rPr lang="sk-SK" sz="1900" b="1" i="1">
                <a:solidFill>
                  <a:schemeClr val="tx1"/>
                </a:solidFill>
                <a:latin typeface="Tekton Pro" panose="020F0603020208020904" pitchFamily="34" charset="-18"/>
              </a:rPr>
              <a:t>ellowstonský národný park sa nachádza na západe Spojených štátov. Jeho prevažná časť leží v štáte Wyoming. Je to najstarší národný park na svete, ktorý bol založený v roku 1872. Má rozlohu 8 980 km². Nachádza sa tu jeden z najväčších skamenených lesov na svete. Park je známy svojou divokou prírodou a mnohými geotermálnymi prvkami. Seizmická aktivita v parku stále pretrváva. Viac ako polovica svetových gejzírov je sústredená v Yellowstone. Old Faithfull, ktorý tryská približne každých 90 minút, je jedným z najznámejších gejzírov na svete. Nachádza sa tu množstvo vodopádov. Najvyšší je Dolný vodopád rieky Yellowstone s výškou 94 m. Najväčšou vodnou plochou je Yellowstonské jazero s rozlohou 352 km</a:t>
            </a:r>
            <a:r>
              <a:rPr lang="sk-SK" sz="1900" b="1" i="1" baseline="30000">
                <a:solidFill>
                  <a:schemeClr val="tx1"/>
                </a:solidFill>
                <a:latin typeface="Tekton Pro" panose="020F0603020208020904" pitchFamily="34" charset="-18"/>
              </a:rPr>
              <a:t>2</a:t>
            </a:r>
            <a:r>
              <a:rPr lang="sk-SK" sz="1900" b="1" i="1">
                <a:solidFill>
                  <a:schemeClr val="tx1"/>
                </a:solidFill>
                <a:latin typeface="Tekton Pro" panose="020F0603020208020904" pitchFamily="34" charset="-18"/>
              </a:rPr>
              <a:t>. Park je domovom medveďov grizly, vlkov, bizónov a losov. V roku 1978 bol Yellowstone zaradený do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000" y="5544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368000" y="3096000"/>
            <a:ext cx="12780000" cy="2417379"/>
          </a:xfrm>
          <a:prstGeom prst="rect">
            <a:avLst/>
          </a:prstGeom>
          <a:solidFill>
            <a:srgbClr val="F0C462"/>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600">
                <a:ln>
                  <a:solidFill>
                    <a:prstClr val="black">
                      <a:alpha val="70000"/>
                    </a:prstClr>
                  </a:solidFill>
                </a:ln>
                <a:solidFill>
                  <a:schemeClr val="accent2">
                    <a:lumMod val="75000"/>
                  </a:schemeClr>
                </a:solidFill>
                <a:latin typeface="Balloon XBd BT" panose="03060902030402060201" pitchFamily="66" charset="0"/>
              </a:rPr>
              <a:t>E</a:t>
            </a:r>
            <a:r>
              <a:rPr lang="es-ES" sz="1900" b="1" i="1">
                <a:solidFill>
                  <a:schemeClr val="tx1"/>
                </a:solidFill>
                <a:latin typeface="Tekton Pro" panose="020F0603020208020904" pitchFamily="34" charset="-18"/>
              </a:rPr>
              <a:t>l Parque Nacional de Yellowstone se encuentra en el oeste de los Estados Unidos. La mayor parte se encuentra en el estado de Wyoming. Es el parque nacional más antiguo del mundo, que fue fundado en 1872. Tiene una superficie de 8,980 km</a:t>
            </a:r>
            <a:r>
              <a:rPr lang="es-ES" sz="1900" b="1" i="1" baseline="30000">
                <a:solidFill>
                  <a:schemeClr val="tx1"/>
                </a:solidFill>
                <a:latin typeface="Tekton Pro" panose="020F0603020208020904" pitchFamily="34" charset="-18"/>
              </a:rPr>
              <a:t>2</a:t>
            </a:r>
            <a:r>
              <a:rPr lang="es-ES" sz="1900" b="1" i="1">
                <a:solidFill>
                  <a:schemeClr val="tx1"/>
                </a:solidFill>
                <a:latin typeface="Tekton Pro" panose="020F0603020208020904" pitchFamily="34" charset="-18"/>
              </a:rPr>
              <a:t>. Aquí está uno de los bosques petrificados más grandes del mundo. Parque es conocido por su vida silvestre y muchos elementos geotérmicos. La actividad sísmica en el parque aún persiste. Más de la mitad de los géiseres del mundo se concentran en Yellowstone. Old Faithfull, que brota aproximadamente cada 90 minutos, es uno de los géiseres más famosos del mundo. Hay muchas cascadas. La más alta es la Cascada inferior del río Yellowstone con la altura de 94 m. El cuerpo de agua más grande es el lago Yellowstone con un área de 352 km</a:t>
            </a:r>
            <a:r>
              <a:rPr lang="es-ES" sz="1900" b="1" i="1" baseline="30000">
                <a:solidFill>
                  <a:schemeClr val="tx1"/>
                </a:solidFill>
                <a:latin typeface="Tekton Pro" panose="020F0603020208020904" pitchFamily="34" charset="-18"/>
              </a:rPr>
              <a:t>2</a:t>
            </a:r>
            <a:r>
              <a:rPr lang="es-ES" sz="1900" b="1" i="1">
                <a:solidFill>
                  <a:schemeClr val="tx1"/>
                </a:solidFill>
                <a:latin typeface="Tekton Pro" panose="020F0603020208020904" pitchFamily="34" charset="-18"/>
              </a:rPr>
              <a:t>. El parque es el hogar de osos pardos, lobos, bisontes y alces. En 1978, fue catalogado como Patrimonio de la Humanidad por la UNESCO.</a:t>
            </a:r>
            <a:endParaRPr kumimoji="0" lang="es-E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4000" y="3060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800000" y="612000"/>
            <a:ext cx="12780000" cy="2417379"/>
          </a:xfrm>
          <a:prstGeom prst="rect">
            <a:avLst/>
          </a:prstGeom>
          <a:solidFill>
            <a:srgbClr val="F0C462"/>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600" b="0" u="none" strike="noStrike" kern="0" cap="none" spc="0" normalizeH="0" baseline="0" noProof="0">
                <a:ln>
                  <a:solidFill>
                    <a:prstClr val="black">
                      <a:alpha val="70000"/>
                    </a:prstClr>
                  </a:solidFill>
                </a:ln>
                <a:solidFill>
                  <a:schemeClr val="accent2">
                    <a:lumMod val="75000"/>
                  </a:schemeClr>
                </a:solidFill>
                <a:effectLst/>
                <a:uLnTx/>
                <a:uFillTx/>
                <a:latin typeface="Balloon XBd BT" panose="03060902030402060201" pitchFamily="66" charset="0"/>
              </a:rPr>
              <a:t>Y</a:t>
            </a:r>
            <a:r>
              <a:rPr lang="en-US" sz="1900" b="1" i="1">
                <a:solidFill>
                  <a:schemeClr val="tx1"/>
                </a:solidFill>
                <a:latin typeface="Tekton Pro" panose="020F0603020208020904" pitchFamily="34" charset="-18"/>
              </a:rPr>
              <a:t>ellowstone National Park is located in the western United States. Most of it is in the state of Wyoming. It is the oldest national park in the world, which was founded in 1872. It has an area of 8,980 km</a:t>
            </a:r>
            <a:r>
              <a:rPr lang="en-US" sz="1900" b="1" i="1" baseline="30000">
                <a:solidFill>
                  <a:schemeClr val="tx1"/>
                </a:solidFill>
                <a:latin typeface="Tekton Pro" panose="020F0603020208020904" pitchFamily="34" charset="-18"/>
              </a:rPr>
              <a:t>2</a:t>
            </a:r>
            <a:r>
              <a:rPr lang="en-US" sz="1900" b="1" i="1">
                <a:solidFill>
                  <a:schemeClr val="tx1"/>
                </a:solidFill>
                <a:latin typeface="Tekton Pro" panose="020F0603020208020904" pitchFamily="34" charset="-18"/>
              </a:rPr>
              <a:t>. There is one of the largest petrified forest in the world. It is known for its wildlife and many geothermal elements. Seismic activity in the park still persists. More than half of the world's geysers are concentrated in Yellowstone. Old Faithfull, which gushes about every 90 minutes, is one of the most famous geysers in the world. There are many waterfalls. The highest is the Lower Waterfall of the Yellowstone River with a height of 94 m. The largest body of water is Yellowstone Lake with an area of 352 km</a:t>
            </a:r>
            <a:r>
              <a:rPr lang="en-US" sz="1900" b="1" i="1" baseline="30000">
                <a:solidFill>
                  <a:schemeClr val="tx1"/>
                </a:solidFill>
                <a:latin typeface="Tekton Pro" panose="020F0603020208020904" pitchFamily="34" charset="-18"/>
              </a:rPr>
              <a:t>2</a:t>
            </a:r>
            <a:r>
              <a:rPr lang="en-US" sz="1900" b="1" i="1">
                <a:solidFill>
                  <a:schemeClr val="tx1"/>
                </a:solidFill>
                <a:latin typeface="Tekton Pro" panose="020F0603020208020904" pitchFamily="34" charset="-18"/>
              </a:rPr>
              <a:t>. The park is home to grizzly bears, wolves, bison and moose. In 1978, it was listed as a UNESCO World Heritage Site.</a:t>
            </a:r>
            <a:endParaRPr kumimoji="0" lang="en-U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6000" y="576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3964039" y="7333237"/>
            <a:ext cx="659305" cy="620733"/>
          </a:xfrm>
          <a:prstGeom prst="ellipse">
            <a:avLst/>
          </a:prstGeom>
          <a:solidFill>
            <a:srgbClr val="F0C462"/>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082439" y="7459853"/>
            <a:ext cx="422503" cy="422503"/>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5709C146-EBB4-4F23-8B94-1FE264BDFA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Foto 2">
            <a:extLst>
              <a:ext uri="{FF2B5EF4-FFF2-40B4-BE49-F238E27FC236}">
                <a16:creationId xmlns:a16="http://schemas.microsoft.com/office/drawing/2014/main" id="{B8166C38-EE6A-4892-ABFD-D9F1B7996F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Foto 3">
            <a:extLst>
              <a:ext uri="{FF2B5EF4-FFF2-40B4-BE49-F238E27FC236}">
                <a16:creationId xmlns:a16="http://schemas.microsoft.com/office/drawing/2014/main" id="{851D4F27-D235-4B85-9028-B4957C0C552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Rám">
            <a:extLst>
              <a:ext uri="{FF2B5EF4-FFF2-40B4-BE49-F238E27FC236}">
                <a16:creationId xmlns:a16="http://schemas.microsoft.com/office/drawing/2014/main" id="{328FA536-2AC1-4F5C-9D10-61556A8B71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a:extLst>
              <a:ext uri="{FF2B5EF4-FFF2-40B4-BE49-F238E27FC236}">
                <a16:creationId xmlns:a16="http://schemas.microsoft.com/office/drawing/2014/main" id="{7F5F96F6-0226-4C0B-9032-5DD5D8C5885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Earth View</a:t>
            </a:r>
          </a:p>
        </p:txBody>
      </p:sp>
    </p:spTree>
    <p:extLst>
      <p:ext uri="{BB962C8B-B14F-4D97-AF65-F5344CB8AC3E}">
        <p14:creationId xmlns:p14="http://schemas.microsoft.com/office/powerpoint/2010/main" val="429292082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3500"/>
                                        <p:tgtEl>
                                          <p:spTgt spid="3"/>
                                        </p:tgtEl>
                                      </p:cBhvr>
                                    </p:animEffect>
                                  </p:childTnLst>
                                </p:cTn>
                              </p:par>
                              <p:par>
                                <p:cTn id="8" presetID="20" presetClass="entr" presetSubtype="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500"/>
                                        <p:tgtEl>
                                          <p:spTgt spid="4"/>
                                        </p:tgtEl>
                                      </p:cBhvr>
                                    </p:animEffect>
                                  </p:childTnLst>
                                </p:cTn>
                              </p:par>
                              <p:par>
                                <p:cTn id="11" presetID="9" presetClass="entr" presetSubtype="0"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3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86C8736E-1CA0-4B64-B04B-EE47482275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6DE8689-56AF-450F-A874-29E5A54632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B97A8934-DD16-4A5E-BEB8-DC20C9299A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03195C03-F7C3-4A19-A1F3-40BE529EF57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422331563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5A421124-345D-4DBB-8AAB-AF38999ADF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E3370CBC-E045-40BE-9CAA-6365D4E3A6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F57CA6BC-FD51-4979-841A-C7AAFB7170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2334A55-560B-4C7B-AA19-466D63AE9DA6}"/>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45894141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6907AFE4-2BAB-4571-99B0-7D70CE5ABE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8E9A7E23-1777-40D4-8F71-D7277E4BE5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901C2D17-A7A2-4320-8A7E-92011C4F38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0B237A00-9B2B-4DBE-848E-A8824E628AD7}"/>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73672350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D377A095-B1D9-44C1-92A4-39A25E8806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743E381-AC9C-464B-8C9C-53808B2196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E6554406-333B-4671-B06F-543BD32F85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8D603DCF-2F21-436E-ADF2-BAD5845E4470}"/>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59088826"/>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4AE4F0B3-9088-4C38-B155-50ECC90742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A04ECF1D-B9D6-44D8-8BB9-AC14FC0AEE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81AEB3A-1457-41A0-A41F-7CAC34946C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0135AEA-A3B5-4CBE-8B38-BD8E0409BDB7}"/>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559529549"/>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0E0AC9EC-BCDE-43ED-B5B2-6E188BE1A69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1C7561F-18E6-4DF8-BCEE-640C623850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CCAE0AE0-8628-4DA4-B77F-D7600293E2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AFF166A3-21F7-423E-82A6-8CDD48FB5D5B}"/>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554526359"/>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2B457C2D-59DF-4934-984E-37435A5F12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FA4267B6-798E-4C5E-8416-61B3633F91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F1DE2A32-DF6F-428C-9B23-DB45231446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3480A69-4E10-43A7-9AE2-36201F62B371}"/>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2612784474"/>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E72AC5-1BDF-4FE2-A43B-1B6E72BA64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D3436DEB-C17E-49D8-B4C7-AD2338A9A8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28A8866A-389E-4E1B-929D-F513EEE533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7CB387AD-D91D-4A9B-B127-E5DF06BCD5F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032363354"/>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A9BB8DEA-33E8-4189-8539-6962AF9198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CDA73289-8851-4A68-800F-25EB1D6A18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AB5F00B-46C3-4B0B-88CE-5604C65E77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10864BDD-1FAC-48A9-9BA7-BD51DE9D32A1}"/>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8186870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85E0CFA8-A51F-4D57-A384-4AE76C6D258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29E9B644-027B-424F-AB31-41412C99F9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2">
            <a:extLst>
              <a:ext uri="{FF2B5EF4-FFF2-40B4-BE49-F238E27FC236}">
                <a16:creationId xmlns:a16="http://schemas.microsoft.com/office/drawing/2014/main" id="{98F68CB8-D72D-4075-9DD2-E0F6D1CFBC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BFBAF407-B252-4668-B7C2-D65153298098}"/>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2979289023"/>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372E9835-DB08-4C56-B7A2-DCFE373182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CF85A6D-7B23-4336-84F0-5B8A6BEB0D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1FD7329-19D2-4F75-B583-352ECFD2CA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38CD54D2-9CD9-4AF1-8B98-3158747F374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2916707"/>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B257F143-C299-4A8A-88AB-CD49C4789B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54923DCD-3A82-445F-BA97-24850E47A2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409C5D8-92FF-4E68-8003-B494BC46E3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FBB67BF-B261-421B-842F-A2E316B26CBF}"/>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66163325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73CF111C-31A0-46EB-AD68-87514CDB46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4B2B451-2406-4CBD-8638-77704CBE68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E3168FD6-A8C6-463E-9A1E-A49736611B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B4166FF3-4B28-4327-AA17-005DD1671AF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57762415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27BDDF29-D9E7-4107-88BC-25CC083B49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AA853F7-7F70-4C17-88E0-194192265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8B96193-B5E6-40DC-9739-53B3A8F08A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D211483C-217D-4314-93B4-C36ED9F7EC0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31649062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2E283205-5A21-43A1-BD82-3590A117F7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73FE178E-B78C-4359-9CF9-0A66CEBCF9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3F933FE-D1CE-471B-86BB-EC275F0031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C0136D39-06E4-4399-AAD6-A8341335FF9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327146138"/>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3E2B156-CEB1-40E4-9540-EB206373EE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73937D62-2C20-4873-BD01-737CCF4D1A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282CDE2-E8DA-41C2-83B6-FBD3D035A6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82B1A399-DA4C-4E1E-AC12-9212E4FFA3C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05692483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FE2E9063-9D88-4724-AF60-51DFF544DC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C746B7F5-4A0F-4D08-ADD5-028AC56934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8E49642-75BC-408F-A0AE-9576DB2A31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8D17FACA-229C-4CA3-96DC-10736187430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380126076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018"/>
            <a:ext cx="7429500" cy="8572500"/>
          </a:xfrm>
          <a:prstGeom prst="rect">
            <a:avLst/>
          </a:prstGeom>
        </p:spPr>
      </p:pic>
      <p:pic>
        <p:nvPicPr>
          <p:cNvPr id="8" name="Rám 1">
            <a:extLst>
              <a:ext uri="{FF2B5EF4-FFF2-40B4-BE49-F238E27FC236}">
                <a16:creationId xmlns:a16="http://schemas.microsoft.com/office/drawing/2014/main" id="{B35E475C-3DFE-4D75-9A63-DFA1EC7106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F9DF815A-56CF-460D-AB2F-4EFD9E7CDB18}"/>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6372"/>
            <a:ext cx="7429500" cy="8567792"/>
          </a:xfrm>
          <a:prstGeom prst="rect">
            <a:avLst/>
          </a:prstGeom>
        </p:spPr>
      </p:pic>
      <p:pic>
        <p:nvPicPr>
          <p:cNvPr id="10" name="Rám 2">
            <a:extLst>
              <a:ext uri="{FF2B5EF4-FFF2-40B4-BE49-F238E27FC236}">
                <a16:creationId xmlns:a16="http://schemas.microsoft.com/office/drawing/2014/main" id="{584E7933-78B5-4A16-9AC0-703C99530E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11" name="Autor 2">
            <a:extLst>
              <a:ext uri="{FF2B5EF4-FFF2-40B4-BE49-F238E27FC236}">
                <a16:creationId xmlns:a16="http://schemas.microsoft.com/office/drawing/2014/main" id="{3375DE4B-22A5-4D93-975E-45C7930A0CA5}"/>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2" name="Foto 0">
            <a:extLst>
              <a:ext uri="{FF2B5EF4-FFF2-40B4-BE49-F238E27FC236}">
                <a16:creationId xmlns:a16="http://schemas.microsoft.com/office/drawing/2014/main" id="{179C1B9F-B2A9-4DD1-A328-CB669CC9283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3" name="Rám 0">
            <a:extLst>
              <a:ext uri="{FF2B5EF4-FFF2-40B4-BE49-F238E27FC236}">
                <a16:creationId xmlns:a16="http://schemas.microsoft.com/office/drawing/2014/main" id="{0BFB577E-4836-48E5-9A19-517A719E48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D17277CE-DA7E-41D2-A814-EFD04F48DE0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5" name="Foto X">
            <a:extLst>
              <a:ext uri="{FF2B5EF4-FFF2-40B4-BE49-F238E27FC236}">
                <a16:creationId xmlns:a16="http://schemas.microsoft.com/office/drawing/2014/main" id="{DC80779A-E694-407E-ABCB-BE03EC73BEC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8036"/>
            <a:ext cx="15240000" cy="8572500"/>
          </a:xfrm>
          <a:prstGeom prst="rect">
            <a:avLst/>
          </a:prstGeom>
        </p:spPr>
      </p:pic>
      <p:pic>
        <p:nvPicPr>
          <p:cNvPr id="16" name="Rám X">
            <a:extLst>
              <a:ext uri="{FF2B5EF4-FFF2-40B4-BE49-F238E27FC236}">
                <a16:creationId xmlns:a16="http://schemas.microsoft.com/office/drawing/2014/main" id="{16B3AA11-ADB2-4DCB-AFBD-424EB5FB3C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8036"/>
            <a:ext cx="15240000" cy="8572500"/>
          </a:xfrm>
          <a:prstGeom prst="rect">
            <a:avLst/>
          </a:prstGeom>
        </p:spPr>
      </p:pic>
      <p:sp>
        <p:nvSpPr>
          <p:cNvPr id="17" name="Autor X">
            <a:extLst>
              <a:ext uri="{FF2B5EF4-FFF2-40B4-BE49-F238E27FC236}">
                <a16:creationId xmlns:a16="http://schemas.microsoft.com/office/drawing/2014/main" id="{ABA6DAEE-B30E-41DE-824D-0A56F9E1EC4C}"/>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843783665"/>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2"/>
                                        </p:tgtEl>
                                      </p:cBhvr>
                                    </p:animEffect>
                                    <p:set>
                                      <p:cBhvr>
                                        <p:cTn id="7" dur="1" fill="hold">
                                          <p:stCondLst>
                                            <p:cond delay="2499"/>
                                          </p:stCondLst>
                                        </p:cTn>
                                        <p:tgtEl>
                                          <p:spTgt spid="12"/>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3"/>
                                        </p:tgtEl>
                                      </p:cBhvr>
                                    </p:animEffect>
                                    <p:set>
                                      <p:cBhvr>
                                        <p:cTn id="10" dur="1" fill="hold">
                                          <p:stCondLst>
                                            <p:cond delay="2499"/>
                                          </p:stCondLst>
                                        </p:cTn>
                                        <p:tgtEl>
                                          <p:spTgt spid="1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4"/>
                                        </p:tgtEl>
                                      </p:cBhvr>
                                    </p:animEffect>
                                    <p:set>
                                      <p:cBhvr>
                                        <p:cTn id="13" dur="1" fill="hold">
                                          <p:stCondLst>
                                            <p:cond delay="999"/>
                                          </p:stCondLst>
                                        </p:cTn>
                                        <p:tgtEl>
                                          <p:spTgt spid="14"/>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8"/>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8"/>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10"/>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10"/>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11"/>
                                        </p:tgtEl>
                                      </p:cBhvr>
                                    </p:animEffect>
                                    <p:set>
                                      <p:cBhvr>
                                        <p:cTn id="36" dur="1" fill="hold">
                                          <p:stCondLst>
                                            <p:cond delay="999"/>
                                          </p:stCondLst>
                                        </p:cTn>
                                        <p:tgtEl>
                                          <p:spTgt spid="11"/>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5"/>
                                        </p:tgtEl>
                                        <p:attrNameLst>
                                          <p:attrName>style.visibility</p:attrName>
                                        </p:attrNameLst>
                                      </p:cBhvr>
                                      <p:to>
                                        <p:strVal val="visible"/>
                                      </p:to>
                                    </p:set>
                                    <p:animEffect transition="in" filter="barn(outVertical)">
                                      <p:cBhvr>
                                        <p:cTn id="39" dur="2500"/>
                                        <p:tgtEl>
                                          <p:spTgt spid="15"/>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6"/>
                                        </p:tgtEl>
                                        <p:attrNameLst>
                                          <p:attrName>style.visibility</p:attrName>
                                        </p:attrNameLst>
                                      </p:cBhvr>
                                      <p:to>
                                        <p:strVal val="visible"/>
                                      </p:to>
                                    </p:set>
                                    <p:animEffect transition="in" filter="barn(outVertical)">
                                      <p:cBhvr>
                                        <p:cTn id="42" dur="2500"/>
                                        <p:tgtEl>
                                          <p:spTgt spid="16"/>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4"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D88E1CF5-1054-49EE-8228-8637C6F15B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D7AB709E-930D-449A-8994-0BF80F2981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06D7BE1-04F9-47EF-9B24-5019B5FA01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E9BA2AD-E245-475B-8DB4-E75F0581AB6A}"/>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175634053"/>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C09555DD-4FE0-4767-84AA-B2EFF776F8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68086E1E-8AA2-45B0-9714-B3F3A9AE0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83F47E7-3340-4B35-A710-B3684531EF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F6434593-81C8-49E4-9113-DA0781D0AEE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62011688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94CEDE1B-776B-47E0-8605-C808BFEBA3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5394B42-A605-4B37-916C-5F19261133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F1A559F-19F1-45E4-A838-5EAEB7C674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F3431607-7EE4-4282-945D-48FDB8AD4CF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702628695"/>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018"/>
            <a:ext cx="7429500" cy="8572500"/>
          </a:xfrm>
          <a:prstGeom prst="rect">
            <a:avLst/>
          </a:prstGeom>
        </p:spPr>
      </p:pic>
      <p:pic>
        <p:nvPicPr>
          <p:cNvPr id="3" name="Rám 1">
            <a:extLst>
              <a:ext uri="{FF2B5EF4-FFF2-40B4-BE49-F238E27FC236}">
                <a16:creationId xmlns:a16="http://schemas.microsoft.com/office/drawing/2014/main" id="{7FC8624A-27C8-4CC5-9137-C4777B00B5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200C654F-674C-422F-A1FA-543201D056FE}"/>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4018"/>
            <a:ext cx="7429500" cy="8572500"/>
          </a:xfrm>
          <a:prstGeom prst="rect">
            <a:avLst/>
          </a:prstGeom>
        </p:spPr>
      </p:pic>
      <p:pic>
        <p:nvPicPr>
          <p:cNvPr id="8" name="Rám 2">
            <a:extLst>
              <a:ext uri="{FF2B5EF4-FFF2-40B4-BE49-F238E27FC236}">
                <a16:creationId xmlns:a16="http://schemas.microsoft.com/office/drawing/2014/main" id="{7FC9024C-B87E-43ED-993C-FBEA48FDF6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7" name="Autor 2">
            <a:extLst>
              <a:ext uri="{FF2B5EF4-FFF2-40B4-BE49-F238E27FC236}">
                <a16:creationId xmlns:a16="http://schemas.microsoft.com/office/drawing/2014/main" id="{2C82A55D-D3B0-4258-BE18-49ECB19581C5}"/>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pic>
        <p:nvPicPr>
          <p:cNvPr id="10" name="Foto 0">
            <a:extLst>
              <a:ext uri="{FF2B5EF4-FFF2-40B4-BE49-F238E27FC236}">
                <a16:creationId xmlns:a16="http://schemas.microsoft.com/office/drawing/2014/main" id="{C3D391A1-E8A4-4AD0-AE39-170146675E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1" name="Rám 0">
            <a:extLst>
              <a:ext uri="{FF2B5EF4-FFF2-40B4-BE49-F238E27FC236}">
                <a16:creationId xmlns:a16="http://schemas.microsoft.com/office/drawing/2014/main" id="{E0D658D8-D6C6-49F9-97C2-84E0C237F7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Autor 0">
            <a:extLst>
              <a:ext uri="{FF2B5EF4-FFF2-40B4-BE49-F238E27FC236}">
                <a16:creationId xmlns:a16="http://schemas.microsoft.com/office/drawing/2014/main" id="{B7037B92-4FBF-4C03-B238-9D19F7A1E502}"/>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pic>
        <p:nvPicPr>
          <p:cNvPr id="15" name="Foto X">
            <a:extLst>
              <a:ext uri="{FF2B5EF4-FFF2-40B4-BE49-F238E27FC236}">
                <a16:creationId xmlns:a16="http://schemas.microsoft.com/office/drawing/2014/main" id="{54B39158-8F31-4A85-92AC-6F2BE2D5ED1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6" name="Rám X">
            <a:extLst>
              <a:ext uri="{FF2B5EF4-FFF2-40B4-BE49-F238E27FC236}">
                <a16:creationId xmlns:a16="http://schemas.microsoft.com/office/drawing/2014/main" id="{AD01DF5D-59B6-49B2-80C8-FAC16BF091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7" name="Autor X">
            <a:extLst>
              <a:ext uri="{FF2B5EF4-FFF2-40B4-BE49-F238E27FC236}">
                <a16:creationId xmlns:a16="http://schemas.microsoft.com/office/drawing/2014/main" id="{AF41425F-C35D-4B3A-8D0D-E475E1EACD1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2797158058"/>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0"/>
                                        </p:tgtEl>
                                      </p:cBhvr>
                                    </p:animEffect>
                                    <p:set>
                                      <p:cBhvr>
                                        <p:cTn id="7" dur="1" fill="hold">
                                          <p:stCondLst>
                                            <p:cond delay="2499"/>
                                          </p:stCondLst>
                                        </p:cTn>
                                        <p:tgtEl>
                                          <p:spTgt spid="10"/>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1"/>
                                        </p:tgtEl>
                                      </p:cBhvr>
                                    </p:animEffect>
                                    <p:set>
                                      <p:cBhvr>
                                        <p:cTn id="10" dur="1" fill="hold">
                                          <p:stCondLst>
                                            <p:cond delay="2499"/>
                                          </p:stCondLst>
                                        </p:cTn>
                                        <p:tgtEl>
                                          <p:spTgt spid="11"/>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2"/>
                                        </p:tgtEl>
                                      </p:cBhvr>
                                    </p:animEffect>
                                    <p:set>
                                      <p:cBhvr>
                                        <p:cTn id="13" dur="1" fill="hold">
                                          <p:stCondLst>
                                            <p:cond delay="999"/>
                                          </p:stCondLst>
                                        </p:cTn>
                                        <p:tgtEl>
                                          <p:spTgt spid="12"/>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3"/>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3"/>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8"/>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8"/>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7"/>
                                        </p:tgtEl>
                                      </p:cBhvr>
                                    </p:animEffect>
                                    <p:set>
                                      <p:cBhvr>
                                        <p:cTn id="36" dur="1" fill="hold">
                                          <p:stCondLst>
                                            <p:cond delay="999"/>
                                          </p:stCondLst>
                                        </p:cTn>
                                        <p:tgtEl>
                                          <p:spTgt spid="7"/>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5"/>
                                        </p:tgtEl>
                                        <p:attrNameLst>
                                          <p:attrName>style.visibility</p:attrName>
                                        </p:attrNameLst>
                                      </p:cBhvr>
                                      <p:to>
                                        <p:strVal val="visible"/>
                                      </p:to>
                                    </p:set>
                                    <p:animEffect transition="in" filter="barn(outVertical)">
                                      <p:cBhvr>
                                        <p:cTn id="39" dur="2500"/>
                                        <p:tgtEl>
                                          <p:spTgt spid="15"/>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6"/>
                                        </p:tgtEl>
                                        <p:attrNameLst>
                                          <p:attrName>style.visibility</p:attrName>
                                        </p:attrNameLst>
                                      </p:cBhvr>
                                      <p:to>
                                        <p:strVal val="visible"/>
                                      </p:to>
                                    </p:set>
                                    <p:animEffect transition="in" filter="barn(outVertical)">
                                      <p:cBhvr>
                                        <p:cTn id="42" dur="2500"/>
                                        <p:tgtEl>
                                          <p:spTgt spid="16"/>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2" grpId="0"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725DB92C-3F85-4712-8AED-63D90A0624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708C09D-1E20-4C22-80FE-7886650DAC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E40B5EB-1F5E-49D9-9D17-B1D5A8F3D9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AF32CF8-D2B2-4E47-8C6C-B91904110CD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46103961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8816ED5C-85C5-49E3-A8F8-6CCEE7640D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5D54384E-ADF0-41E4-9205-7BB52DC481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4C21DCA-F099-46CA-ABD7-B2F7AC9962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3E3570E6-0199-4F0A-8C4D-AD2B465C1552}"/>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916472425"/>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F130B580-7AFA-477C-9733-BB974CE8B5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45C546F5-63E7-41A9-9575-88B1949AC0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3FE3EF16-5082-4267-A258-F911E99FAD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F90EAE29-969B-418C-B63B-0517E59870B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426451881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4D8DD6B3-2685-404E-B02E-A15754C23A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8C659DBC-E91A-460A-92F1-B1872642E6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DEDCDA8F-C98E-440B-B6B9-5DF6CD584A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66896CA0-D821-49F5-B65C-E9B934CF370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46015547"/>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B9C41C09-9602-4F9F-B4EC-51AA56C848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DDE70A5-E731-4819-86A6-32E14F977D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3E951988-C643-417B-9746-1A28A2F1F5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9D424363-4E8F-4757-A8DD-6AA21BE9B088}"/>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598346024"/>
      </p:ext>
    </p:extLst>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753FC01F-2FB0-45F0-90B2-F61ADB4839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326B1D68-5353-46DB-9EFE-F60BA8D257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9838F446-A267-44E2-A8F7-397848CB79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636BF02-3BDB-49C1-BF03-11D2C0B1EA5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672097984"/>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88385021-28C0-4980-83A5-3018B455E3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A43B94C3-A356-4402-AF23-9367CF9E9B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F623243-C80F-4368-8247-08C1061156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ECEEB69-28B8-4CAA-B716-AC3C8638C707}"/>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307311536"/>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71862A2D-7E87-4326-8156-1CF34F730D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47B7AB6-72DC-4D59-9E58-6ACB73E69E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5A561DAE-B2DE-4668-9D27-FECDE09217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D058DF13-7692-4E57-982D-0CDC033ADE8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407225466"/>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D8508BB1-31C5-4D3C-8BD1-F3CED366D3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76AD720F-3058-4FE3-82AF-E642FA02B4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7ED9B6B-DDAE-4DA1-AB7C-25110ACA31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DE55F7E8-0764-475D-8410-0D506F92D578}"/>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93555561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0D17ABAE-E0BC-4B96-A1EB-A938022D23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500"/>
          </a:xfrm>
          <a:prstGeom prst="rect">
            <a:avLst/>
          </a:prstGeom>
        </p:spPr>
      </p:pic>
      <p:pic>
        <p:nvPicPr>
          <p:cNvPr id="8" name="Foto 2">
            <a:extLst>
              <a:ext uri="{FF2B5EF4-FFF2-40B4-BE49-F238E27FC236}">
                <a16:creationId xmlns:a16="http://schemas.microsoft.com/office/drawing/2014/main" id="{A30BD435-C409-422E-AFA1-BE81D3D5BE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500"/>
          </a:xfrm>
          <a:prstGeom prst="rect">
            <a:avLst/>
          </a:prstGeom>
        </p:spPr>
      </p:pic>
      <p:pic>
        <p:nvPicPr>
          <p:cNvPr id="9" name="Foto 3">
            <a:extLst>
              <a:ext uri="{FF2B5EF4-FFF2-40B4-BE49-F238E27FC236}">
                <a16:creationId xmlns:a16="http://schemas.microsoft.com/office/drawing/2014/main" id="{2983D453-D022-4C60-8FA5-6CA36D060C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BB4FF639-7EB9-498D-8F79-D6452A7C7F35}"/>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70195853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86" y="4018"/>
            <a:ext cx="7425928" cy="8572500"/>
          </a:xfrm>
          <a:prstGeom prst="rect">
            <a:avLst/>
          </a:prstGeom>
        </p:spPr>
      </p:pic>
      <p:pic>
        <p:nvPicPr>
          <p:cNvPr id="7" name="Rám 1">
            <a:extLst>
              <a:ext uri="{FF2B5EF4-FFF2-40B4-BE49-F238E27FC236}">
                <a16:creationId xmlns:a16="http://schemas.microsoft.com/office/drawing/2014/main" id="{0BBCAF49-7D87-4F97-8503-611167C539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04F2ACA5-3A03-4128-B4AD-EABDCC94673F}"/>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4018"/>
            <a:ext cx="7429500" cy="8572500"/>
          </a:xfrm>
          <a:prstGeom prst="rect">
            <a:avLst/>
          </a:prstGeom>
        </p:spPr>
      </p:pic>
      <p:pic>
        <p:nvPicPr>
          <p:cNvPr id="10" name="Rám 2">
            <a:extLst>
              <a:ext uri="{FF2B5EF4-FFF2-40B4-BE49-F238E27FC236}">
                <a16:creationId xmlns:a16="http://schemas.microsoft.com/office/drawing/2014/main" id="{1B701A2D-8958-4D94-B1B2-14157AFA6E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11" name="Autor 2">
            <a:extLst>
              <a:ext uri="{FF2B5EF4-FFF2-40B4-BE49-F238E27FC236}">
                <a16:creationId xmlns:a16="http://schemas.microsoft.com/office/drawing/2014/main" id="{A8A01168-5ACF-4599-B75E-6477B808840D}"/>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8" name="Foto 0">
            <a:extLst>
              <a:ext uri="{FF2B5EF4-FFF2-40B4-BE49-F238E27FC236}">
                <a16:creationId xmlns:a16="http://schemas.microsoft.com/office/drawing/2014/main" id="{5B167EE4-CE9C-4635-9A24-0EE7B12EF77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835" y="0"/>
            <a:ext cx="15230329" cy="8572500"/>
          </a:xfrm>
          <a:prstGeom prst="rect">
            <a:avLst/>
          </a:prstGeom>
        </p:spPr>
      </p:pic>
      <p:pic>
        <p:nvPicPr>
          <p:cNvPr id="12" name="Rám 0">
            <a:extLst>
              <a:ext uri="{FF2B5EF4-FFF2-40B4-BE49-F238E27FC236}">
                <a16:creationId xmlns:a16="http://schemas.microsoft.com/office/drawing/2014/main" id="{F5E9F6A2-9302-4739-B1FB-9FD6E8C9F2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Autor 0">
            <a:extLst>
              <a:ext uri="{FF2B5EF4-FFF2-40B4-BE49-F238E27FC236}">
                <a16:creationId xmlns:a16="http://schemas.microsoft.com/office/drawing/2014/main" id="{117E4D6B-B25A-4137-95F0-77C7BB00513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4" name="Foto X">
            <a:extLst>
              <a:ext uri="{FF2B5EF4-FFF2-40B4-BE49-F238E27FC236}">
                <a16:creationId xmlns:a16="http://schemas.microsoft.com/office/drawing/2014/main" id="{40F1314F-4DC3-40E4-9FC9-E1DA5B28319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4018"/>
            <a:ext cx="15240000" cy="8572500"/>
          </a:xfrm>
          <a:prstGeom prst="rect">
            <a:avLst/>
          </a:prstGeom>
        </p:spPr>
      </p:pic>
      <p:pic>
        <p:nvPicPr>
          <p:cNvPr id="15" name="Rám X">
            <a:extLst>
              <a:ext uri="{FF2B5EF4-FFF2-40B4-BE49-F238E27FC236}">
                <a16:creationId xmlns:a16="http://schemas.microsoft.com/office/drawing/2014/main" id="{60C1931F-25CE-4A0E-B24E-22236EC8CE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4018"/>
            <a:ext cx="15240000" cy="8572500"/>
          </a:xfrm>
          <a:prstGeom prst="rect">
            <a:avLst/>
          </a:prstGeom>
        </p:spPr>
      </p:pic>
      <p:sp>
        <p:nvSpPr>
          <p:cNvPr id="16" name="Autor X">
            <a:extLst>
              <a:ext uri="{FF2B5EF4-FFF2-40B4-BE49-F238E27FC236}">
                <a16:creationId xmlns:a16="http://schemas.microsoft.com/office/drawing/2014/main" id="{5DCD4991-B029-4137-A8B4-9B959BA49F3A}"/>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369770377"/>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2"/>
                                        </p:tgtEl>
                                      </p:cBhvr>
                                    </p:animEffect>
                                    <p:set>
                                      <p:cBhvr>
                                        <p:cTn id="10" dur="1" fill="hold">
                                          <p:stCondLst>
                                            <p:cond delay="2499"/>
                                          </p:stCondLst>
                                        </p:cTn>
                                        <p:tgtEl>
                                          <p:spTgt spid="12"/>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3"/>
                                        </p:tgtEl>
                                      </p:cBhvr>
                                    </p:animEffect>
                                    <p:set>
                                      <p:cBhvr>
                                        <p:cTn id="13" dur="1" fill="hold">
                                          <p:stCondLst>
                                            <p:cond delay="999"/>
                                          </p:stCondLst>
                                        </p:cTn>
                                        <p:tgtEl>
                                          <p:spTgt spid="13"/>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7"/>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7"/>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10"/>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10"/>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11"/>
                                        </p:tgtEl>
                                      </p:cBhvr>
                                    </p:animEffect>
                                    <p:set>
                                      <p:cBhvr>
                                        <p:cTn id="36" dur="1" fill="hold">
                                          <p:stCondLst>
                                            <p:cond delay="999"/>
                                          </p:stCondLst>
                                        </p:cTn>
                                        <p:tgtEl>
                                          <p:spTgt spid="11"/>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4"/>
                                        </p:tgtEl>
                                        <p:attrNameLst>
                                          <p:attrName>style.visibility</p:attrName>
                                        </p:attrNameLst>
                                      </p:cBhvr>
                                      <p:to>
                                        <p:strVal val="visible"/>
                                      </p:to>
                                    </p:set>
                                    <p:animEffect transition="in" filter="barn(outVertical)">
                                      <p:cBhvr>
                                        <p:cTn id="39" dur="2500"/>
                                        <p:tgtEl>
                                          <p:spTgt spid="14"/>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5"/>
                                        </p:tgtEl>
                                        <p:attrNameLst>
                                          <p:attrName>style.visibility</p:attrName>
                                        </p:attrNameLst>
                                      </p:cBhvr>
                                      <p:to>
                                        <p:strVal val="visible"/>
                                      </p:to>
                                    </p:set>
                                    <p:animEffect transition="in" filter="barn(outVertical)">
                                      <p:cBhvr>
                                        <p:cTn id="42" dur="2500"/>
                                        <p:tgtEl>
                                          <p:spTgt spid="15"/>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C49486EC-D84C-4010-A89E-FF34FADEF5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34B43378-33BC-4787-A718-66AEB48E3B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EF34478-E61E-4C5E-83FF-576B357B1E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42D8644D-7314-4006-B884-462D71D91DC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45873049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37619A27-5B86-465C-9CF0-0781577654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DC627655-A1CC-48CB-8751-55B4329ABE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C7AAB87-DB4B-4EDC-8C07-B4E2B862FD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F64827F-13BD-4BAC-93A1-F0C19A0405A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944431363"/>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6CB3A563-F393-481E-9B37-25495E1D2E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2798BDE-D1C5-487F-BB7D-9DB14830D1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46FD12D-D13A-4B44-B3D3-C08BBBF9F3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9969EB73-AA7B-43FF-9532-283A737D51CB}"/>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90987388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018"/>
            <a:ext cx="7429500" cy="8572500"/>
          </a:xfrm>
          <a:prstGeom prst="rect">
            <a:avLst/>
          </a:prstGeom>
        </p:spPr>
      </p:pic>
      <p:pic>
        <p:nvPicPr>
          <p:cNvPr id="7" name="Rám 1">
            <a:extLst>
              <a:ext uri="{FF2B5EF4-FFF2-40B4-BE49-F238E27FC236}">
                <a16:creationId xmlns:a16="http://schemas.microsoft.com/office/drawing/2014/main" id="{DEAAC74B-B945-4DFA-A3DE-22E8C66726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8B3AAC8E-BB74-4667-BF27-269E99F98AE1}"/>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4018"/>
            <a:ext cx="7429500" cy="8572500"/>
          </a:xfrm>
          <a:prstGeom prst="rect">
            <a:avLst/>
          </a:prstGeom>
        </p:spPr>
      </p:pic>
      <p:pic>
        <p:nvPicPr>
          <p:cNvPr id="10" name="Rám 2">
            <a:extLst>
              <a:ext uri="{FF2B5EF4-FFF2-40B4-BE49-F238E27FC236}">
                <a16:creationId xmlns:a16="http://schemas.microsoft.com/office/drawing/2014/main" id="{601C6634-ABB1-4BCC-8F1F-1DC89B1471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11" name="Autor 2">
            <a:extLst>
              <a:ext uri="{FF2B5EF4-FFF2-40B4-BE49-F238E27FC236}">
                <a16:creationId xmlns:a16="http://schemas.microsoft.com/office/drawing/2014/main" id="{82BF6CEF-D384-47C1-8A28-440A8690F452}"/>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8" name="Foto 0">
            <a:extLst>
              <a:ext uri="{FF2B5EF4-FFF2-40B4-BE49-F238E27FC236}">
                <a16:creationId xmlns:a16="http://schemas.microsoft.com/office/drawing/2014/main" id="{E8DC1274-9B57-47A4-B324-ACCBE8A722E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Rám 0">
            <a:extLst>
              <a:ext uri="{FF2B5EF4-FFF2-40B4-BE49-F238E27FC236}">
                <a16:creationId xmlns:a16="http://schemas.microsoft.com/office/drawing/2014/main" id="{FC0E1CF3-17DB-4ED5-AE1D-B81AD51CEF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Autor 0">
            <a:extLst>
              <a:ext uri="{FF2B5EF4-FFF2-40B4-BE49-F238E27FC236}">
                <a16:creationId xmlns:a16="http://schemas.microsoft.com/office/drawing/2014/main" id="{868A7222-09F4-4447-89E4-E69ECE39EE6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4" name="Foto X">
            <a:extLst>
              <a:ext uri="{FF2B5EF4-FFF2-40B4-BE49-F238E27FC236}">
                <a16:creationId xmlns:a16="http://schemas.microsoft.com/office/drawing/2014/main" id="{17438CA2-CEB6-4AB7-9300-23A37BA4F3A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8036"/>
            <a:ext cx="15240000" cy="8572500"/>
          </a:xfrm>
          <a:prstGeom prst="rect">
            <a:avLst/>
          </a:prstGeom>
        </p:spPr>
      </p:pic>
      <p:pic>
        <p:nvPicPr>
          <p:cNvPr id="15" name="Rám X">
            <a:extLst>
              <a:ext uri="{FF2B5EF4-FFF2-40B4-BE49-F238E27FC236}">
                <a16:creationId xmlns:a16="http://schemas.microsoft.com/office/drawing/2014/main" id="{640F05E7-8F26-4350-9DF8-99EA1D79D1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8036"/>
            <a:ext cx="15240000" cy="8572500"/>
          </a:xfrm>
          <a:prstGeom prst="rect">
            <a:avLst/>
          </a:prstGeom>
        </p:spPr>
      </p:pic>
      <p:sp>
        <p:nvSpPr>
          <p:cNvPr id="16" name="Autor X">
            <a:extLst>
              <a:ext uri="{FF2B5EF4-FFF2-40B4-BE49-F238E27FC236}">
                <a16:creationId xmlns:a16="http://schemas.microsoft.com/office/drawing/2014/main" id="{561A3385-7CA7-45A2-B2C9-4586DF290592}"/>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3783498985"/>
      </p:ext>
    </p:extLst>
  </p:cSld>
  <p:clrMapOvr>
    <a:masterClrMapping/>
  </p:clrMapOvr>
  <p:transition spd="slow" advClick="0" advTm="1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2"/>
                                        </p:tgtEl>
                                      </p:cBhvr>
                                    </p:animEffect>
                                    <p:set>
                                      <p:cBhvr>
                                        <p:cTn id="10" dur="1" fill="hold">
                                          <p:stCondLst>
                                            <p:cond delay="2499"/>
                                          </p:stCondLst>
                                        </p:cTn>
                                        <p:tgtEl>
                                          <p:spTgt spid="12"/>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3"/>
                                        </p:tgtEl>
                                      </p:cBhvr>
                                    </p:animEffect>
                                    <p:set>
                                      <p:cBhvr>
                                        <p:cTn id="13" dur="1" fill="hold">
                                          <p:stCondLst>
                                            <p:cond delay="999"/>
                                          </p:stCondLst>
                                        </p:cTn>
                                        <p:tgtEl>
                                          <p:spTgt spid="13"/>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7"/>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7"/>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10"/>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10"/>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11"/>
                                        </p:tgtEl>
                                      </p:cBhvr>
                                    </p:animEffect>
                                    <p:set>
                                      <p:cBhvr>
                                        <p:cTn id="36" dur="1" fill="hold">
                                          <p:stCondLst>
                                            <p:cond delay="999"/>
                                          </p:stCondLst>
                                        </p:cTn>
                                        <p:tgtEl>
                                          <p:spTgt spid="11"/>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4"/>
                                        </p:tgtEl>
                                        <p:attrNameLst>
                                          <p:attrName>style.visibility</p:attrName>
                                        </p:attrNameLst>
                                      </p:cBhvr>
                                      <p:to>
                                        <p:strVal val="visible"/>
                                      </p:to>
                                    </p:set>
                                    <p:animEffect transition="in" filter="barn(outVertical)">
                                      <p:cBhvr>
                                        <p:cTn id="39" dur="2500"/>
                                        <p:tgtEl>
                                          <p:spTgt spid="14"/>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5"/>
                                        </p:tgtEl>
                                        <p:attrNameLst>
                                          <p:attrName>style.visibility</p:attrName>
                                        </p:attrNameLst>
                                      </p:cBhvr>
                                      <p:to>
                                        <p:strVal val="visible"/>
                                      </p:to>
                                    </p:set>
                                    <p:animEffect transition="in" filter="barn(outVertical)">
                                      <p:cBhvr>
                                        <p:cTn id="42" dur="2500"/>
                                        <p:tgtEl>
                                          <p:spTgt spid="15"/>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childTnLst>
                                </p:cTn>
                              </p:par>
                            </p:childTnLst>
                          </p:cTn>
                        </p:par>
                        <p:par>
                          <p:cTn id="46" fill="hold">
                            <p:stCondLst>
                              <p:cond delay="12750"/>
                            </p:stCondLst>
                            <p:childTnLst>
                              <p:par>
                                <p:cTn id="47" presetID="10" presetClass="exit" presetSubtype="0" fill="hold" grpId="1" nodeType="afterEffect">
                                  <p:stCondLst>
                                    <p:cond delay="3000"/>
                                  </p:stCondLst>
                                  <p:childTnLst>
                                    <p:animEffect transition="out" filter="fade">
                                      <p:cBhvr>
                                        <p:cTn id="48" dur="1000"/>
                                        <p:tgtEl>
                                          <p:spTgt spid="16"/>
                                        </p:tgtEl>
                                      </p:cBhvr>
                                    </p:animEffect>
                                    <p:set>
                                      <p:cBhvr>
                                        <p:cTn id="49"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6" grpId="0" animBg="1"/>
      <p:bldP spid="1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3779"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584000" y="5400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584000" y="4608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584000" y="3816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9" name="Fotografie 1">
            <a:extLst>
              <a:ext uri="{FF2B5EF4-FFF2-40B4-BE49-F238E27FC236}">
                <a16:creationId xmlns:a16="http://schemas.microsoft.com/office/drawing/2014/main" id="{8A943F77-9CAD-44CA-9947-0D7C2DE95600}"/>
              </a:ext>
            </a:extLst>
          </p:cNvPr>
          <p:cNvSpPr/>
          <p:nvPr/>
        </p:nvSpPr>
        <p:spPr>
          <a:xfrm>
            <a:off x="1584000" y="3024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 Dušan Ing.  (Slovakia)</a:t>
            </a:r>
          </a:p>
        </p:txBody>
      </p:sp>
      <p:sp>
        <p:nvSpPr>
          <p:cNvPr id="16" name="Hudba">
            <a:extLst>
              <a:ext uri="{FF2B5EF4-FFF2-40B4-BE49-F238E27FC236}">
                <a16:creationId xmlns:a16="http://schemas.microsoft.com/office/drawing/2014/main" id="{39178D16-2F76-4235-9FD6-FFABA7B8268E}"/>
              </a:ext>
            </a:extLst>
          </p:cNvPr>
          <p:cNvSpPr/>
          <p:nvPr/>
        </p:nvSpPr>
        <p:spPr>
          <a:xfrm>
            <a:off x="1584000" y="2232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David Hartley - Crazy Arms</a:t>
            </a:r>
            <a:endParaRPr kumimoji="0" lang="fr-FR"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10" name="Rám">
            <a:extLst>
              <a:ext uri="{FF2B5EF4-FFF2-40B4-BE49-F238E27FC236}">
                <a16:creationId xmlns:a16="http://schemas.microsoft.com/office/drawing/2014/main" id="{3DD4B4A2-D342-4F33-A5AC-6BB1E4B0D5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553705325"/>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2000"/>
                                        <p:tgtEl>
                                          <p:spTgt spid="2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2000"/>
                                        <p:tgtEl>
                                          <p:spTgt spid="24"/>
                                        </p:tgtEl>
                                      </p:cBhvr>
                                    </p:animEffect>
                                  </p:childTnLst>
                                </p:cTn>
                              </p:par>
                            </p:childTnLst>
                          </p:cTn>
                        </p:par>
                        <p:par>
                          <p:cTn id="27" fill="hold">
                            <p:stCondLst>
                              <p:cond delay="8000"/>
                            </p:stCondLst>
                            <p:childTnLst>
                              <p:par>
                                <p:cTn id="28" presetID="10" presetClass="entr" presetSubtype="0" fill="hold" nodeType="afterEffect">
                                  <p:stCondLst>
                                    <p:cond delay="50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69561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984885"/>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1" i="1"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Welcome in all languages</a:t>
            </a:r>
            <a:r>
              <a:rPr kumimoji="0" lang="sk-SK" sz="2400" b="0"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b="1" i="1" u="none" strike="noStrike" kern="1200" cap="none" spc="0" normalizeH="0" baseline="0" noProof="0">
                <a:ln>
                  <a:noFill/>
                </a:ln>
                <a:solidFill>
                  <a:prstClr val="white">
                    <a:lumMod val="95000"/>
                  </a:prstClr>
                </a:solidFill>
                <a:effectLst/>
                <a:uLnTx/>
                <a:uFillTx/>
                <a:latin typeface="Arial" panose="020B0604020202020204" pitchFamily="34" charset="0"/>
                <a:cs typeface="Arial" panose="020B0604020202020204" pitchFamily="34" charset="0"/>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19624938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816</Words>
  <Application>Microsoft Office PowerPoint</Application>
  <PresentationFormat>Vlastná</PresentationFormat>
  <Paragraphs>81</Paragraphs>
  <Slides>44</Slides>
  <Notes>2</Notes>
  <HiddenSlides>0</HiddenSlides>
  <MMClips>0</MMClips>
  <ScaleCrop>false</ScaleCrop>
  <HeadingPairs>
    <vt:vector size="6" baseType="variant">
      <vt:variant>
        <vt:lpstr>Použité písma</vt:lpstr>
      </vt:variant>
      <vt:variant>
        <vt:i4>7</vt:i4>
      </vt:variant>
      <vt:variant>
        <vt:lpstr>Motív</vt:lpstr>
      </vt:variant>
      <vt:variant>
        <vt:i4>5</vt:i4>
      </vt:variant>
      <vt:variant>
        <vt:lpstr>Nadpisy snímok</vt:lpstr>
      </vt:variant>
      <vt:variant>
        <vt:i4>44</vt:i4>
      </vt:variant>
    </vt:vector>
  </HeadingPairs>
  <TitlesOfParts>
    <vt:vector size="56" baseType="lpstr">
      <vt:lpstr>Arial</vt:lpstr>
      <vt:lpstr>Tekton Pro</vt:lpstr>
      <vt:lpstr>Shogun</vt:lpstr>
      <vt:lpstr>Artistik</vt:lpstr>
      <vt:lpstr>Balloon XBd BT</vt:lpstr>
      <vt:lpstr>Nadianne</vt:lpstr>
      <vt:lpstr>Brooklyn CE</vt:lpstr>
      <vt:lpstr>Motív balíka Office</vt:lpstr>
      <vt:lpstr>1_Motív Office</vt:lpstr>
      <vt:lpstr>3_Motív Office</vt:lpstr>
      <vt:lpstr>3_Motív balíka Office</vt:lpstr>
      <vt:lpstr>8_Motív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2021-10-22T10:35:19Z</dcterms:modified>
</cp:coreProperties>
</file>