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7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VW45aXy2XtI3uw1+jaCUQ==" hashData="4ZSyjwP+SlfOhOEDrll9cXsHeSIMUCOuoGL+nfCU/5XVzcGuRr4H1rEtWd0qEQF7ow+nH6IXOtGCd0sKzFGh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81" d="100"/>
          <a:sy n="81" d="100"/>
        </p:scale>
        <p:origin x="138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000F-B1F8-4722-8744-5529D65B1B87}" type="datetimeFigureOut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71049-77C6-470F-A3F9-A75B1DEBC1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2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4E60-3493-4ACE-B644-FA5536A1EC9B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F3633-15A8-4FE5-9C74-4133CC9C5DE9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20E20-4FA1-41BF-9610-37E521028DDC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ACF2C-AD46-43BB-914C-13B19C9DA9E1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5744-6D7D-494E-9A7B-27435FFDAE98}" type="datetime1">
              <a:rPr lang="fr-FR" smtClean="0"/>
              <a:t>17/10/2018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5DE0D-7CD3-44DE-85C0-5E0E75231AE8}" type="datetime1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5B873-FC8C-490D-A526-BE499FA0474D}" type="datetime1">
              <a:rPr lang="fr-FR" smtClean="0"/>
              <a:t>17/10/2018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8D0A-470A-42ED-97EF-0A25C0FF8DD3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8728-18FF-46FF-85DD-4DE509BFD813}" type="datetime1">
              <a:rPr lang="fr-FR" smtClean="0"/>
              <a:t>17/10/2018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C7F78-BD45-4FC9-8F7D-C20E2310377E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6BA4-8A89-4708-96D4-631FFCC769B9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8DCAE-6B33-4AF2-A75F-B1E78CFB2D12}" type="datetime1">
              <a:rPr lang="fr-FR" smtClean="0"/>
              <a:t>17/10/2018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92842" y="2112015"/>
            <a:ext cx="6206315" cy="227754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Ricard Pastis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1balade au hameau de la reine à VersaillesN°1  lande_001.wav"/>
          </p:stSnd>
        </p:sndAc>
      </p:transition>
    </mc:Choice>
    <mc:Fallback>
      <p:transition spd="slow" advTm="5000">
        <p:circle/>
        <p:sndAc>
          <p:stSnd loop="1">
            <p:snd r:embed="rId2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44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09456" y="3085046"/>
            <a:ext cx="79941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Tant pis j'ai honte, mais je te la pose,</a:t>
            </a:r>
          </a:p>
        </p:txBody>
      </p:sp>
    </p:spTree>
    <p:extLst>
      <p:ext uri="{BB962C8B-B14F-4D97-AF65-F5344CB8AC3E}">
        <p14:creationId xmlns:p14="http://schemas.microsoft.com/office/powerpoint/2010/main" val="130250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0" y="238979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Quelle est la différence entre un musulman intégriste, un Ricard et un Pastis 51 ?</a:t>
            </a:r>
            <a:endParaRPr lang="fr-FR" sz="4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0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95800" y="794428"/>
            <a:ext cx="3377468" cy="505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18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7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07557" y="964757"/>
            <a:ext cx="1454946" cy="500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85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6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8750" r="7291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32142" y="1151747"/>
            <a:ext cx="3420042" cy="470255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6483" y="3866170"/>
            <a:ext cx="1767993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9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7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4369" y="1009531"/>
            <a:ext cx="6055967" cy="4844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3367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8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99456" y="2862282"/>
            <a:ext cx="100806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Heu, enfin, pas tant que ça !!!!</a:t>
            </a:r>
          </a:p>
        </p:txBody>
      </p:sp>
    </p:spTree>
    <p:extLst>
      <p:ext uri="{BB962C8B-B14F-4D97-AF65-F5344CB8AC3E}">
        <p14:creationId xmlns:p14="http://schemas.microsoft.com/office/powerpoint/2010/main" val="64413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9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1504" y="1516360"/>
            <a:ext cx="914501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          Réponse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:</a:t>
            </a:r>
          </a:p>
          <a:p>
            <a:endParaRPr lang="fr-FR" sz="5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il y en a deux qu'il ne faut pas noyer</a:t>
            </a:r>
            <a:r>
              <a:rPr lang="fr-FR" sz="540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63" y="1219708"/>
            <a:ext cx="2462088" cy="208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31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7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17/10/2018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10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76624" y="1678620"/>
            <a:ext cx="6084486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Pastis Ricard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54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10381" y="1472590"/>
            <a:ext cx="1856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1268168"/>
            <a:ext cx="2721776" cy="230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4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69</TotalTime>
  <Words>221</Words>
  <Application>Microsoft Office PowerPoint</Application>
  <PresentationFormat>Grand écran</PresentationFormat>
  <Paragraphs>52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13</cp:revision>
  <dcterms:created xsi:type="dcterms:W3CDTF">2018-10-17T12:50:29Z</dcterms:created>
  <dcterms:modified xsi:type="dcterms:W3CDTF">2018-10-17T14:26:45Z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