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9" r:id="rId6"/>
    <p:sldId id="263" r:id="rId7"/>
    <p:sldId id="264" r:id="rId8"/>
    <p:sldId id="265" r:id="rId9"/>
    <p:sldId id="272" r:id="rId10"/>
    <p:sldId id="353" r:id="rId11"/>
    <p:sldId id="273" r:id="rId12"/>
    <p:sldId id="275" r:id="rId13"/>
    <p:sldId id="276" r:id="rId14"/>
    <p:sldId id="352" r:id="rId15"/>
    <p:sldId id="277" r:id="rId16"/>
    <p:sldId id="278" r:id="rId17"/>
    <p:sldId id="279" r:id="rId18"/>
    <p:sldId id="280" r:id="rId19"/>
    <p:sldId id="282" r:id="rId20"/>
    <p:sldId id="354" r:id="rId21"/>
    <p:sldId id="283" r:id="rId22"/>
    <p:sldId id="284" r:id="rId23"/>
    <p:sldId id="292" r:id="rId24"/>
    <p:sldId id="295" r:id="rId25"/>
    <p:sldId id="297" r:id="rId26"/>
    <p:sldId id="298" r:id="rId27"/>
    <p:sldId id="270" r:id="rId28"/>
    <p:sldId id="301" r:id="rId29"/>
    <p:sldId id="302" r:id="rId30"/>
    <p:sldId id="303" r:id="rId31"/>
    <p:sldId id="304" r:id="rId32"/>
    <p:sldId id="305" r:id="rId33"/>
    <p:sldId id="306" r:id="rId34"/>
    <p:sldId id="307" r:id="rId35"/>
    <p:sldId id="291" r:id="rId36"/>
    <p:sldId id="308" r:id="rId37"/>
    <p:sldId id="309" r:id="rId38"/>
    <p:sldId id="310" r:id="rId39"/>
    <p:sldId id="311" r:id="rId40"/>
    <p:sldId id="296" r:id="rId41"/>
    <p:sldId id="274" r:id="rId42"/>
    <p:sldId id="312" r:id="rId43"/>
    <p:sldId id="267" r:id="rId44"/>
    <p:sldId id="313" r:id="rId45"/>
    <p:sldId id="314" r:id="rId46"/>
    <p:sldId id="315" r:id="rId47"/>
    <p:sldId id="300" r:id="rId48"/>
    <p:sldId id="316" r:id="rId49"/>
    <p:sldId id="317" r:id="rId50"/>
    <p:sldId id="266" r:id="rId51"/>
    <p:sldId id="318" r:id="rId52"/>
    <p:sldId id="320" r:id="rId53"/>
    <p:sldId id="321" r:id="rId54"/>
    <p:sldId id="322" r:id="rId55"/>
    <p:sldId id="323" r:id="rId56"/>
    <p:sldId id="324" r:id="rId57"/>
    <p:sldId id="325" r:id="rId58"/>
    <p:sldId id="326" r:id="rId59"/>
    <p:sldId id="268" r:id="rId60"/>
    <p:sldId id="327" r:id="rId61"/>
    <p:sldId id="328" r:id="rId62"/>
    <p:sldId id="329" r:id="rId63"/>
    <p:sldId id="330" r:id="rId64"/>
    <p:sldId id="331" r:id="rId65"/>
    <p:sldId id="332" r:id="rId66"/>
    <p:sldId id="288" r:id="rId67"/>
    <p:sldId id="333" r:id="rId68"/>
    <p:sldId id="334" r:id="rId69"/>
    <p:sldId id="335" r:id="rId70"/>
    <p:sldId id="336" r:id="rId71"/>
    <p:sldId id="337" r:id="rId72"/>
    <p:sldId id="338" r:id="rId73"/>
    <p:sldId id="287" r:id="rId74"/>
    <p:sldId id="339" r:id="rId75"/>
    <p:sldId id="293" r:id="rId76"/>
    <p:sldId id="340" r:id="rId77"/>
    <p:sldId id="341" r:id="rId78"/>
    <p:sldId id="342" r:id="rId79"/>
    <p:sldId id="285" r:id="rId80"/>
    <p:sldId id="343" r:id="rId81"/>
    <p:sldId id="344" r:id="rId82"/>
    <p:sldId id="345" r:id="rId83"/>
    <p:sldId id="346" r:id="rId84"/>
    <p:sldId id="347" r:id="rId85"/>
    <p:sldId id="348" r:id="rId86"/>
    <p:sldId id="349" r:id="rId87"/>
    <p:sldId id="351" r:id="rId88"/>
    <p:sldId id="258" r:id="rId8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+CiVDTMWax1dYoh7uR6PA==" hashData="pY6Oqo2rAzxHhl9K2gy5+AePhf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53" autoAdjust="0"/>
    <p:restoredTop sz="94660"/>
  </p:normalViewPr>
  <p:slideViewPr>
    <p:cSldViewPr>
      <p:cViewPr varScale="1">
        <p:scale>
          <a:sx n="77" d="100"/>
          <a:sy n="77" d="100"/>
        </p:scale>
        <p:origin x="-1128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5" Type="http://schemas.openxmlformats.org/officeDocument/2006/relationships/image" Target="../media/image108.gif"/><Relationship Id="rId4" Type="http://schemas.openxmlformats.org/officeDocument/2006/relationships/image" Target="../media/image10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824437" y="2736503"/>
            <a:ext cx="3816326" cy="2123658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 smtClean="0">
                <a:latin typeface="Great Vibes" pitchFamily="2" charset="0"/>
              </a:rPr>
              <a:t>avec  les  magnifiques  paysages  vosgiens  sous  la  neige</a:t>
            </a:r>
            <a:endParaRPr lang="fr-FR" sz="4400" b="1" dirty="0">
              <a:latin typeface="Great Vibes" pitchFamily="2" charset="0"/>
            </a:endParaRPr>
          </a:p>
        </p:txBody>
      </p:sp>
      <p:pic>
        <p:nvPicPr>
          <p:cNvPr id="4" name="Sweet-Home.wav">
            <a:hlinkClick r:id="" action="ppaction://media"/>
          </p:cNvPr>
          <p:cNvPicPr>
            <a:picLocks noRot="1" noChangeAspect="1"/>
          </p:cNvPicPr>
          <p:nvPr>
            <a:wavAudioFile r:embed="rId1" name="Sweet-Home.wav"/>
          </p:nvPr>
        </p:nvPicPr>
        <p:blipFill>
          <a:blip r:embed="rId4" cstate="print"/>
          <a:stretch>
            <a:fillRect/>
          </a:stretch>
        </p:blipFill>
        <p:spPr>
          <a:xfrm>
            <a:off x="4168775" y="2728913"/>
            <a:ext cx="304800" cy="304800"/>
          </a:xfrm>
          <a:prstGeom prst="rect">
            <a:avLst/>
          </a:prstGeom>
        </p:spPr>
      </p:pic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12069" y="3240559"/>
            <a:ext cx="909468" cy="1080000"/>
          </a:xfrm>
          <a:prstGeom prst="rect">
            <a:avLst/>
          </a:prstGeom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5760296_3698978726882962_696172580904256367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801721" cy="5761038"/>
          </a:xfrm>
          <a:prstGeom prst="rect">
            <a:avLst/>
          </a:prstGeom>
        </p:spPr>
      </p:pic>
      <p:pic>
        <p:nvPicPr>
          <p:cNvPr id="3" name="Image 2" descr="135776659_3698978700216298_1672518722944901129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9521" y="0"/>
            <a:ext cx="2801721" cy="5761038"/>
          </a:xfrm>
          <a:prstGeom prst="rect">
            <a:avLst/>
          </a:prstGeom>
        </p:spPr>
      </p:pic>
      <p:pic>
        <p:nvPicPr>
          <p:cNvPr id="4" name="Image 3" descr="135866139_3698978733549628_6967068499280851162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39042" y="0"/>
            <a:ext cx="2801721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34853323_3347587475346332_738157117723956087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1817" y="0"/>
            <a:ext cx="3838946" cy="5761038"/>
          </a:xfrm>
          <a:prstGeom prst="rect">
            <a:avLst/>
          </a:prstGeom>
        </p:spPr>
      </p:pic>
      <p:pic>
        <p:nvPicPr>
          <p:cNvPr id="5" name="Image 4" descr="2021_136686914_1357804517900234_65536431071558368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168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5015582_3692471237533711_767971273839629359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</p:spPr>
      </p:pic>
      <p:pic>
        <p:nvPicPr>
          <p:cNvPr id="4" name="Image 3" descr="2021_137046863_1357804554566897_25010199121095397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168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4262307_3679961205451381_291407772126934817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2021_137211437_1357804591233560_656964429036987684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2763" y="1038"/>
            <a:ext cx="3168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036615_240540797473517_8454912385533327811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038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5851311_3700268686753966_2300018081888022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890000" y="-1404000"/>
            <a:ext cx="4860000" cy="86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056546_3701489919965176_364977174353875748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136651353_3698978696882965_627698867207512385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01721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146446_3702919486488886_308661444612773802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8000" y="1038"/>
            <a:ext cx="4994229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6377746_3897184856960232_117037178585286673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664854_3700268690087299_53809694467794463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890000" y="-1404000"/>
            <a:ext cx="4860000" cy="86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337674_244779243682897_23634632803192886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579" y="0"/>
            <a:ext cx="3844184" cy="5761038"/>
          </a:xfrm>
          <a:prstGeom prst="rect">
            <a:avLst/>
          </a:prstGeom>
        </p:spPr>
      </p:pic>
      <p:pic>
        <p:nvPicPr>
          <p:cNvPr id="3" name="Image 2" descr="136193016_243541850473303_7525046262129611792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43503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380530_3704073559706812_375038545705574698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5966" y="0"/>
            <a:ext cx="4608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494884_1291636561198744_156323923489350563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37129" y="1038"/>
            <a:ext cx="3903634" cy="5760000"/>
          </a:xfrm>
          <a:prstGeom prst="rect">
            <a:avLst/>
          </a:prstGeom>
        </p:spPr>
      </p:pic>
      <p:pic>
        <p:nvPicPr>
          <p:cNvPr id="4" name="Image 3" descr="136837469_3700268680087300_86720339780375954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6656311_3700268683420633_8094876155179725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240584" cy="5761038"/>
          </a:xfrm>
          <a:prstGeom prst="rect">
            <a:avLst/>
          </a:prstGeom>
        </p:spPr>
      </p:pic>
      <p:pic>
        <p:nvPicPr>
          <p:cNvPr id="5" name="Image 4" descr="136739038_1585877388262317_53914001366303256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763" y="1038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37258182_5726971353995264_356540020748308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038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517533_3700268673420634_6978671146158924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890000" y="-1440000"/>
            <a:ext cx="4860000" cy="86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726769_3700268676753967_4456258015486529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240584" cy="5761038"/>
          </a:xfrm>
          <a:prstGeom prst="rect">
            <a:avLst/>
          </a:prstGeom>
        </p:spPr>
      </p:pic>
      <p:pic>
        <p:nvPicPr>
          <p:cNvPr id="4" name="Image 3" descr="137036987_5726969813995418_79261684178278077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763" y="1038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6656311_3700268683420633_8094876155179725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</p:spPr>
      </p:pic>
      <p:pic>
        <p:nvPicPr>
          <p:cNvPr id="4" name="Image 3" descr="137194161_3897184206960297_257657438344743309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73722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10333_10217840621557806_8823761364640307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1038"/>
            <a:ext cx="6467364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64169_1358569867823699_7042045023664088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168000" cy="5760000"/>
          </a:xfrm>
          <a:prstGeom prst="rect">
            <a:avLst/>
          </a:prstGeom>
        </p:spPr>
      </p:pic>
      <p:pic>
        <p:nvPicPr>
          <p:cNvPr id="3" name="Image 2" descr="136964292_1358569741157045_14331568712806633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2763" y="1038"/>
            <a:ext cx="3168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79918_10217840622077819_6336879813823269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000" cy="5760000"/>
          </a:xfrm>
          <a:prstGeom prst="rect">
            <a:avLst/>
          </a:prstGeom>
        </p:spPr>
      </p:pic>
      <p:pic>
        <p:nvPicPr>
          <p:cNvPr id="3" name="Image 2" descr="137505853_1358569407823745_34003845387438272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2763" y="1038"/>
            <a:ext cx="3168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92920_10217840623357851_5869458896036385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763" y="1038"/>
            <a:ext cx="4320000" cy="5760000"/>
          </a:xfrm>
          <a:prstGeom prst="rect">
            <a:avLst/>
          </a:prstGeom>
        </p:spPr>
      </p:pic>
      <p:pic>
        <p:nvPicPr>
          <p:cNvPr id="3" name="Image 2" descr="137317761_1358569557823730_15855386850102665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168000" cy="576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6364252_3698978706882964_49043514160235892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801721" cy="5761038"/>
          </a:xfrm>
          <a:prstGeom prst="rect">
            <a:avLst/>
          </a:prstGeom>
        </p:spPr>
      </p:pic>
      <p:pic>
        <p:nvPicPr>
          <p:cNvPr id="4" name="Image 3" descr="136409754_3698978736882961_7722645025065414244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39042" y="0"/>
            <a:ext cx="2801721" cy="5761038"/>
          </a:xfrm>
          <a:prstGeom prst="rect">
            <a:avLst/>
          </a:prstGeom>
        </p:spPr>
      </p:pic>
      <p:pic>
        <p:nvPicPr>
          <p:cNvPr id="5" name="Image 4" descr="136428935_3698978716882963_4940809703364546402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9521" y="0"/>
            <a:ext cx="2801721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336590_1289703651392035_34647991199284602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8640000" cy="509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350043_1290865827942484_563714663317342241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0000"/>
            <a:ext cx="8640000" cy="398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362584_3698978713549630_510984374538825770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9421"/>
            <a:ext cx="8640763" cy="420219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413875_3698978703549631_412946046853234842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9421"/>
            <a:ext cx="8640763" cy="420219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439519_3698978720216296_649396596465052906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9421"/>
            <a:ext cx="8640763" cy="420219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647495_3698978730216295_553868926291007989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9421"/>
            <a:ext cx="8640763" cy="420219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653750_3698978710216297_130603155448470490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9421"/>
            <a:ext cx="8640763" cy="420219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04720_5726969323995467_6959500674859986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64228_10217840621797812_4893308739009412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069837_3693554287425406_8991417801264355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038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5204032_3693554270758741_7756246279404959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038"/>
            <a:ext cx="432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mbiance neigeuse dans les vignes de Cleebourg 01.01.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38"/>
            <a:ext cx="3975478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5082397_3349448201826926_618227161863705846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889" y="0"/>
            <a:ext cx="38389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5510886_240600850800845_295553159944970745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1038"/>
            <a:ext cx="5760000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029530_1290981781264222_662385800739013585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38"/>
            <a:ext cx="4316431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7001510_3897185043626880_7307428888559667601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5200" y="0"/>
            <a:ext cx="4273722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12524_3897186173626767_120536828058570790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71" y="0"/>
            <a:ext cx="4273722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772946_3698055953641906_514735043666011477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8000" y="0"/>
            <a:ext cx="4989425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01546_10220885631184757_696366372352201620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0304"/>
            <a:ext cx="8640763" cy="486042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728093" y="5076000"/>
            <a:ext cx="1529584" cy="707884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000" b="1" dirty="0">
                <a:ln w="19050">
                  <a:noFill/>
                </a:ln>
                <a:latin typeface="Great Vibes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1044000" y="288231"/>
            <a:ext cx="779554" cy="39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862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024000" y="756000"/>
            <a:ext cx="3491737" cy="1323437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000" b="1" dirty="0" err="1" smtClean="0">
                <a:ln w="19050">
                  <a:noFill/>
                </a:ln>
                <a:latin typeface="Great Vibes" pitchFamily="2" charset="0"/>
              </a:rPr>
              <a:t>Sweet</a:t>
            </a:r>
            <a:r>
              <a:rPr lang="fr-FR" sz="4000" b="1" dirty="0" smtClean="0">
                <a:ln w="19050">
                  <a:noFill/>
                </a:ln>
                <a:latin typeface="Great Vibes" pitchFamily="2" charset="0"/>
              </a:rPr>
              <a:t>  Home</a:t>
            </a:r>
          </a:p>
          <a:p>
            <a:pPr algn="ctr"/>
            <a:r>
              <a:rPr lang="fr-FR" sz="4000" b="1" dirty="0" smtClean="0">
                <a:ln w="19050">
                  <a:noFill/>
                </a:ln>
                <a:latin typeface="Great Vibes" pitchFamily="2" charset="0"/>
              </a:rPr>
              <a:t>Hicham Chahidi</a:t>
            </a:r>
            <a:endParaRPr lang="fr-FR" sz="4000" b="1" dirty="0">
              <a:ln w="19050">
                <a:noFill/>
              </a:ln>
              <a:latin typeface="Great Vibes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480000">
            <a:off x="2484000" y="2952000"/>
            <a:ext cx="1592100" cy="707884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000" b="1" dirty="0" smtClean="0">
                <a:ln w="19050">
                  <a:noFill/>
                </a:ln>
                <a:latin typeface="Great Vibes" pitchFamily="2" charset="0"/>
              </a:rPr>
              <a:t>Internet</a:t>
            </a:r>
            <a:endParaRPr lang="fr-FR" sz="3600" b="1" dirty="0" smtClean="0">
              <a:ln w="19050">
                <a:noFill/>
              </a:ln>
              <a:latin typeface="Great Vibes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36000" y="0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09.01.2021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7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e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792287"/>
            <a:ext cx="1080000" cy="720000"/>
          </a:xfrm>
          <a:prstGeom prst="rect">
            <a:avLst/>
          </a:prstGeom>
        </p:spPr>
      </p:pic>
      <p:pic>
        <p:nvPicPr>
          <p:cNvPr id="12" name="Image 11" descr="a1post5-coolpix-b50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00" y="4068000"/>
            <a:ext cx="1800000" cy="1507500"/>
          </a:xfrm>
          <a:prstGeom prst="rect">
            <a:avLst/>
          </a:prstGeom>
        </p:spPr>
      </p:pic>
      <p:pic>
        <p:nvPicPr>
          <p:cNvPr id="13" name="Image 12" descr="31-314091_oboe-musical-instruments-drawing-trumpet-flute-oboe-clipa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92589" y="864295"/>
            <a:ext cx="2160000" cy="221253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16</Words>
  <Application>Microsoft Office PowerPoint</Application>
  <PresentationFormat>Personnalisé</PresentationFormat>
  <Paragraphs>7</Paragraphs>
  <Slides>88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88</vt:i4>
      </vt:variant>
    </vt:vector>
  </HeadingPairs>
  <TitlesOfParts>
    <vt:vector size="8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26</cp:revision>
  <dcterms:created xsi:type="dcterms:W3CDTF">2020-05-12T17:47:43Z</dcterms:created>
  <dcterms:modified xsi:type="dcterms:W3CDTF">2021-09-25T15:09:31Z</dcterms:modified>
</cp:coreProperties>
</file>