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8" r:id="rId17"/>
    <p:sldId id="273" r:id="rId18"/>
    <p:sldId id="274" r:id="rId19"/>
    <p:sldId id="275" r:id="rId20"/>
    <p:sldId id="276" r:id="rId21"/>
    <p:sldId id="277" r:id="rId22"/>
    <p:sldId id="279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305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300" r:id="rId43"/>
    <p:sldId id="301" r:id="rId44"/>
    <p:sldId id="302" r:id="rId45"/>
    <p:sldId id="257" r:id="rId46"/>
    <p:sldId id="304" r:id="rId47"/>
    <p:sldId id="303" r:id="rId48"/>
    <p:sldId id="258" r:id="rId4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zhP9JsFvCTbfvDtWvB6kQ==" hashData="x/eMDM+aL/kNSLmk4F/3S7a5eN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1" y="504000"/>
            <a:ext cx="8640763" cy="437042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8000" b="1" spc="150" dirty="0" smtClean="0">
                <a:ln w="38100">
                  <a:solidFill>
                    <a:schemeClr val="accent3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itchFamily="18" charset="0"/>
              </a:rPr>
              <a:t>Strasbourg</a:t>
            </a:r>
            <a:r>
              <a:rPr lang="fr-FR" sz="6600" b="1" spc="150" dirty="0" smtClean="0">
                <a:ln w="38100">
                  <a:solidFill>
                    <a:schemeClr val="accent3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itchFamily="18" charset="0"/>
              </a:rPr>
              <a:t> </a:t>
            </a:r>
          </a:p>
          <a:p>
            <a:pPr algn="ctr"/>
            <a:r>
              <a:rPr lang="fr-FR" sz="6600" b="1" spc="150" dirty="0" smtClean="0">
                <a:ln w="38100">
                  <a:solidFill>
                    <a:schemeClr val="accent3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itchFamily="18" charset="0"/>
              </a:rPr>
              <a:t>renoue avec la neige disparue depuis</a:t>
            </a:r>
          </a:p>
          <a:p>
            <a:pPr algn="ctr"/>
            <a:r>
              <a:rPr lang="fr-FR" sz="6600" b="1" spc="150" dirty="0" smtClean="0">
                <a:ln w="38100">
                  <a:solidFill>
                    <a:schemeClr val="accent3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nstantia" pitchFamily="18" charset="0"/>
              </a:rPr>
              <a:t> bien longtemps</a:t>
            </a:r>
            <a:endParaRPr lang="fr-FR" sz="6600" b="1" spc="150" dirty="0">
              <a:ln w="38100">
                <a:solidFill>
                  <a:schemeClr val="accent3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nstantia" pitchFamily="18" charset="0"/>
            </a:endParaRPr>
          </a:p>
        </p:txBody>
      </p:sp>
      <p:pic>
        <p:nvPicPr>
          <p:cNvPr id="4" name="Image 3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2000" y="5004000"/>
            <a:ext cx="828000" cy="828000"/>
          </a:xfrm>
          <a:prstGeom prst="rect">
            <a:avLst/>
          </a:prstGeom>
        </p:spPr>
      </p:pic>
      <p:pic>
        <p:nvPicPr>
          <p:cNvPr id="5" name="Running Colors by Lilo Sound [Musique Fantastique Libre de Droits].wav">
            <a:hlinkClick r:id="" action="ppaction://media"/>
          </p:cNvPr>
          <p:cNvPicPr>
            <a:picLocks noRot="1" noChangeAspect="1"/>
          </p:cNvPicPr>
          <p:nvPr>
            <a:wavAudioFile r:embed="rId1" name="Running Colors by Lilo Sound [Musique Fantastique Libre de Droits].wav"/>
          </p:nvPr>
        </p:nvPicPr>
        <p:blipFill>
          <a:blip r:embed="rId5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9028986_2001229203351702_8888924721178908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474064_2001229576684998_4110526197178490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2475" y="0"/>
            <a:ext cx="38358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726446_2001229216685034_4228669031123073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799582_2001230320018257_72748376299931606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6135" y="0"/>
            <a:ext cx="38284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771503_2001229543351668_3213370066163423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786703_2001229193351703_1079286146199043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798768_2001229196685036_1400029376542599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843164_2001229466685009_6485622773140212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58679"/>
            <a:ext cx="8640763" cy="2843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848298_2001229463351676_3467410105236823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850410_2001229433351679_1668736527179695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2475" y="0"/>
            <a:ext cx="38358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893447_2001229366685019_7673427902632821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8815" y="0"/>
            <a:ext cx="384313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904716_2001229876684968_5683228790843932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5155" y="0"/>
            <a:ext cx="38504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0124033_2001230123351610_2677311132973073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9796" y="0"/>
            <a:ext cx="382117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9964345_2001229306685025_829761634662409903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31870"/>
            <a:ext cx="8640763" cy="269729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584000" y="5040000"/>
            <a:ext cx="1872818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1188000"/>
            <a:ext cx="77955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876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5965" y="2700000"/>
            <a:ext cx="3456384" cy="1077216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en-US" sz="32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Running  Colors </a:t>
            </a:r>
          </a:p>
          <a:p>
            <a:pPr algn="ctr"/>
            <a:r>
              <a:rPr lang="en-US" sz="32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 </a:t>
            </a:r>
            <a:r>
              <a:rPr lang="en-US" sz="3200" b="1" dirty="0" err="1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Lilo</a:t>
            </a:r>
            <a:r>
              <a:rPr lang="en-US" sz="32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  Sound</a:t>
            </a:r>
            <a:endParaRPr lang="fr-FR" sz="3200" b="1" dirty="0">
              <a:ln w="19050">
                <a:solidFill>
                  <a:schemeClr val="tx1"/>
                </a:solidFill>
              </a:ln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  <a:latin typeface="Constantia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840661" y="792287"/>
            <a:ext cx="1805492" cy="584773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2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5400000" scaled="0"/>
                </a:gradFill>
                <a:latin typeface="Constantia" pitchFamily="18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18.01.2021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0" y="496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80000" cy="1080000"/>
          </a:xfrm>
          <a:prstGeom prst="rect">
            <a:avLst/>
          </a:prstGeom>
        </p:spPr>
      </p:pic>
      <p:pic>
        <p:nvPicPr>
          <p:cNvPr id="14" name="Image 13" descr="e1gifs-appareil-photo-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5760000" y="3384000"/>
            <a:ext cx="2160000" cy="2160000"/>
          </a:xfrm>
          <a:prstGeom prst="rect">
            <a:avLst/>
          </a:prstGeom>
        </p:spPr>
      </p:pic>
      <p:pic>
        <p:nvPicPr>
          <p:cNvPr id="21" name="Image 20" descr="0c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788000" y="36000"/>
            <a:ext cx="1872000" cy="2180455"/>
          </a:xfrm>
          <a:prstGeom prst="rect">
            <a:avLst/>
          </a:prstGeom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19</Words>
  <Application>Microsoft Office PowerPoint</Application>
  <PresentationFormat>Personnalisé</PresentationFormat>
  <Paragraphs>9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</cp:revision>
  <dcterms:created xsi:type="dcterms:W3CDTF">2020-05-12T17:47:43Z</dcterms:created>
  <dcterms:modified xsi:type="dcterms:W3CDTF">2021-09-16T14:28:51Z</dcterms:modified>
</cp:coreProperties>
</file>