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68" r:id="rId5"/>
    <p:sldId id="269" r:id="rId6"/>
    <p:sldId id="258" r:id="rId7"/>
    <p:sldId id="262" r:id="rId8"/>
    <p:sldId id="259" r:id="rId9"/>
    <p:sldId id="260" r:id="rId10"/>
    <p:sldId id="261" r:id="rId11"/>
    <p:sldId id="263" r:id="rId12"/>
    <p:sldId id="264" r:id="rId13"/>
    <p:sldId id="266" r:id="rId14"/>
    <p:sldId id="267" r:id="rId15"/>
    <p:sldId id="271" r:id="rId16"/>
    <p:sldId id="265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qYTYFpLuV7kojHnHoQz9Q==" hashData="puakYbY5AKfgDhTZnSYWkL9wZnHMSNliMcn5NlAa3yuOY7eUQ+mIVDCvTZoYYeoye7Vst0xmIoSQaj7s0zlQ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88388-55D1-4367-8A4D-9E56AD54B008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A9E9B-92E0-487E-9478-AE8B0917E3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197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273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96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115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277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926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366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5497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210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4594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095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4622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3284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9197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8163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86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74B4B-C804-4166-BB9B-6E0D804B7026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1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6B08-EE10-4234-8273-AB1267AB7E9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01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27AF6-C87A-4D74-92B9-69FAD52083F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98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E5E6E-E9C5-4632-84BB-90D3C0868A73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70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C6915-3CF9-4922-9370-08D396046A65}" type="datetime1">
              <a:rPr lang="fr-FR" smtClean="0"/>
              <a:t>02/10/2019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72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AEC88-2BFA-4928-8B0B-71D92FBC19C7}" type="datetime1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8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F4B6-0664-443B-90BE-7FE3089047B0}" type="datetime1">
              <a:rPr lang="fr-FR" smtClean="0"/>
              <a:t>02/10/2019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4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6292E-D513-438B-9AA1-5D5F3F4B68F2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10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66980-38E5-41C5-8C95-A748E1F91BA6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32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5F463-3872-4191-9121-195757D6CFF0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7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0905-E571-4303-B39D-1FA63EAE258B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45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878C5-313A-4C5D-A2DE-6C1748FA38B1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08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59366" y="728765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  <a:r>
              <a:rPr lang="fr-FR" sz="11500" b="1" dirty="0" smtClean="0">
                <a:solidFill>
                  <a:srgbClr val="FFFF00"/>
                </a:solidFill>
              </a:rPr>
              <a:t>……..</a:t>
            </a:r>
            <a:r>
              <a:rPr lang="fr-FR" sz="11500" b="1" dirty="0" smtClean="0">
                <a:solidFill>
                  <a:srgbClr val="FFFF00"/>
                </a:solidFill>
              </a:rPr>
              <a:t>N</a:t>
            </a:r>
            <a:r>
              <a:rPr lang="fr-FR" sz="11500" b="1" dirty="0" smtClean="0">
                <a:solidFill>
                  <a:srgbClr val="FFFF00"/>
                </a:solidFill>
              </a:rPr>
              <a:t>° </a:t>
            </a:r>
            <a:r>
              <a:rPr lang="fr-FR" sz="11500" b="1" dirty="0" smtClean="0">
                <a:solidFill>
                  <a:srgbClr val="FFFF00"/>
                </a:solidFill>
              </a:rPr>
              <a:t>6 ……. </a:t>
            </a:r>
            <a:endParaRPr lang="fr-FR" sz="11500" b="1" dirty="0" smtClean="0">
              <a:solidFill>
                <a:srgbClr val="FFFF00"/>
              </a:solidFill>
            </a:endParaRP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91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  <p:sndAc>
          <p:stSnd loop="1">
            <p:snd r:embed="rId3" name="100ste verjaardag Wapenstilstand 1918 (-)1_001.wav"/>
          </p:stSnd>
        </p:sndAc>
      </p:transition>
    </mc:Choice>
    <mc:Fallback>
      <p:transition spd="slow" advTm="12000">
        <p:fade/>
        <p:sndAc>
          <p:stSnd loop="1">
            <p:snd r:embed="rId3" name="100ste verjaardag Wapenstilstand 1918 (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2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1289142"/>
            <a:ext cx="9448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</a:rPr>
              <a:t>Les </a:t>
            </a:r>
            <a:r>
              <a:rPr lang="fr-FR" sz="4400" b="1" dirty="0" err="1">
                <a:solidFill>
                  <a:srgbClr val="FFFF00"/>
                </a:solidFill>
              </a:rPr>
              <a:t>Neyrolles</a:t>
            </a:r>
            <a:r>
              <a:rPr lang="fr-FR" sz="4400" b="1" dirty="0">
                <a:solidFill>
                  <a:srgbClr val="FFFF00"/>
                </a:solidFill>
              </a:rPr>
              <a:t> sont une commune française, située dans le département de l'Ain en région Auvergne-Rhône-Alpes.</a:t>
            </a:r>
          </a:p>
          <a:p>
            <a:endParaRPr lang="fr-FR" sz="4400" b="1" dirty="0">
              <a:solidFill>
                <a:srgbClr val="FFFF00"/>
              </a:solidFill>
            </a:endParaRPr>
          </a:p>
          <a:p>
            <a:r>
              <a:rPr lang="fr-FR" sz="4400" b="1" dirty="0">
                <a:solidFill>
                  <a:srgbClr val="FFFF00"/>
                </a:solidFill>
              </a:rPr>
              <a:t>Ses habitants sont les </a:t>
            </a:r>
            <a:r>
              <a:rPr lang="fr-FR" sz="4400" b="1" dirty="0" err="1" smtClean="0">
                <a:solidFill>
                  <a:srgbClr val="FFFF00"/>
                </a:solidFill>
              </a:rPr>
              <a:t>Neyrollands</a:t>
            </a:r>
            <a:r>
              <a:rPr lang="fr-FR" sz="4400" b="1" dirty="0" smtClean="0">
                <a:solidFill>
                  <a:srgbClr val="FFFF00"/>
                </a:solidFill>
              </a:rPr>
              <a:t>.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3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367" y="353527"/>
            <a:ext cx="6443265" cy="61146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62824" y="3410857"/>
            <a:ext cx="15220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>
                <a:solidFill>
                  <a:srgbClr val="FF0000"/>
                </a:solidFill>
              </a:rPr>
              <a:t>LES NEYROLLES </a:t>
            </a: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6805939" y="3568929"/>
            <a:ext cx="35780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426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2" y="407505"/>
            <a:ext cx="9090991" cy="606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56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948" y="380103"/>
            <a:ext cx="9819861" cy="6073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642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370258"/>
            <a:ext cx="8587410" cy="6079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906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0748" y="388350"/>
            <a:ext cx="9144000" cy="6098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501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4504" y="395514"/>
            <a:ext cx="6054982" cy="60549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069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9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71" y="371061"/>
            <a:ext cx="10803464" cy="6076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931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10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536" y="383491"/>
            <a:ext cx="10829855" cy="6070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54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087" y="381615"/>
            <a:ext cx="8110329" cy="6074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041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12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339" y="384507"/>
            <a:ext cx="8083826" cy="6069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3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592" y="371688"/>
            <a:ext cx="8097078" cy="6064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62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504" y="395514"/>
            <a:ext cx="6054982" cy="60549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439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4" y="368903"/>
            <a:ext cx="9144000" cy="6084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5" y="361563"/>
            <a:ext cx="8163339" cy="60952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46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92961" y="1227208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      C’était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11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298</Words>
  <Application>Microsoft Office PowerPoint</Application>
  <PresentationFormat>Grand écran</PresentationFormat>
  <Paragraphs>77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2019-09-22T14:34:06Z</dcterms:created>
  <dcterms:modified xsi:type="dcterms:W3CDTF">2019-10-02T17:40:57Z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