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0" r:id="rId4"/>
    <p:sldId id="268" r:id="rId5"/>
    <p:sldId id="269" r:id="rId6"/>
    <p:sldId id="258" r:id="rId7"/>
    <p:sldId id="260" r:id="rId8"/>
    <p:sldId id="259" r:id="rId9"/>
    <p:sldId id="261" r:id="rId10"/>
    <p:sldId id="262" r:id="rId11"/>
    <p:sldId id="271" r:id="rId12"/>
    <p:sldId id="263" r:id="rId13"/>
    <p:sldId id="264" r:id="rId14"/>
    <p:sldId id="265" r:id="rId15"/>
    <p:sldId id="266" r:id="rId16"/>
    <p:sldId id="267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qb6O7C/vkONDQRl/2h5rA==" hashData="DpF4YU/gPFf2RQa1qbrostMtHvG6YMrNcB0u4pOjsDxnibLI/J3Ek897KD5ATaoVqMNNex9GtDXdQDwJx3liS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088388-55D1-4367-8A4D-9E56AD54B008}" type="datetimeFigureOut">
              <a:rPr lang="fr-FR" smtClean="0"/>
              <a:t>02/10/2019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AA9E9B-92E0-487E-9478-AE8B0917E3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3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1970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273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966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8115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2778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549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5366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221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6926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9197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34594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0951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8163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4622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3284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863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74B4B-C804-4166-BB9B-6E0D804B7026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125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6B08-EE10-4234-8273-AB1267AB7E98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016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27AF6-C87A-4D74-92B9-69FAD52083F8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98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E5E6E-E9C5-4632-84BB-90D3C0868A73}" type="datetime1">
              <a:rPr lang="fr-FR" smtClean="0"/>
              <a:t>02/10/2019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3707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C6915-3CF9-4922-9370-08D396046A65}" type="datetime1">
              <a:rPr lang="fr-FR" smtClean="0"/>
              <a:t>02/10/2019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72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AEC88-2BFA-4928-8B0B-71D92FBC19C7}" type="datetime1">
              <a:rPr lang="fr-FR" smtClean="0"/>
              <a:t>02/10/2019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86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7F4B6-0664-443B-90BE-7FE3089047B0}" type="datetime1">
              <a:rPr lang="fr-FR" smtClean="0"/>
              <a:t>02/10/2019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43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6292E-D513-438B-9AA1-5D5F3F4B68F2}" type="datetime1">
              <a:rPr lang="fr-FR" smtClean="0"/>
              <a:t>02/10/2019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103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66980-38E5-41C5-8C95-A748E1F91BA6}" type="datetime1">
              <a:rPr lang="fr-FR" smtClean="0"/>
              <a:t>02/10/2019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32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5F463-3872-4191-9121-195757D6CFF0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79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0905-E571-4303-B39D-1FA63EAE258B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45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878C5-313A-4C5D-A2DE-6C1748FA38B1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088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638" y="386845"/>
            <a:ext cx="11331535" cy="60357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5" y="1703071"/>
            <a:ext cx="5986791" cy="479796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59366" y="728765"/>
            <a:ext cx="8606077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solidFill>
                  <a:srgbClr val="FFFF00"/>
                </a:solidFill>
              </a:rPr>
              <a:t>Les </a:t>
            </a:r>
            <a:r>
              <a:rPr lang="fr-FR" sz="11500" b="1" dirty="0" err="1" smtClean="0">
                <a:solidFill>
                  <a:srgbClr val="FFFF00"/>
                </a:solidFill>
              </a:rPr>
              <a:t>Neyrolles</a:t>
            </a:r>
            <a:r>
              <a:rPr lang="fr-FR" sz="11500" b="1" dirty="0" smtClean="0">
                <a:solidFill>
                  <a:srgbClr val="FFFF00"/>
                </a:solidFill>
              </a:rPr>
              <a:t>                    </a:t>
            </a:r>
            <a:r>
              <a:rPr lang="fr-FR" sz="11500" b="1" dirty="0" smtClean="0">
                <a:solidFill>
                  <a:srgbClr val="FFFF00"/>
                </a:solidFill>
              </a:rPr>
              <a:t>……..N</a:t>
            </a:r>
            <a:r>
              <a:rPr lang="fr-FR" sz="11500" b="1" dirty="0" smtClean="0">
                <a:solidFill>
                  <a:srgbClr val="FFFF00"/>
                </a:solidFill>
              </a:rPr>
              <a:t>° </a:t>
            </a:r>
            <a:r>
              <a:rPr lang="fr-FR" sz="11500" b="1" dirty="0" smtClean="0">
                <a:solidFill>
                  <a:srgbClr val="FFFF00"/>
                </a:solidFill>
              </a:rPr>
              <a:t>5 ……. </a:t>
            </a:r>
            <a:endParaRPr lang="fr-FR" sz="11500" b="1" dirty="0" smtClean="0">
              <a:solidFill>
                <a:srgbClr val="FFFF00"/>
              </a:solidFill>
            </a:endParaRPr>
          </a:p>
          <a:p>
            <a:r>
              <a:rPr lang="fr-FR" sz="11500" b="1" dirty="0" smtClean="0">
                <a:solidFill>
                  <a:srgbClr val="FFFF00"/>
                </a:solidFill>
              </a:rPr>
              <a:t>    par Lande</a:t>
            </a:r>
            <a:endParaRPr lang="fr-FR" sz="115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918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  <p:sndAc>
          <p:stSnd loop="1">
            <p:snd r:embed="rId3" name="100ste verjaardag Wapenstilstand 1918 (-)1_001.wav"/>
          </p:stSnd>
        </p:sndAc>
      </p:transition>
    </mc:Choice>
    <mc:Fallback>
      <p:transition spd="slow" advTm="12000">
        <p:fade/>
        <p:sndAc>
          <p:stSnd loop="1">
            <p:snd r:embed="rId3" name="100ste verjaardag Wapenstilstand 1918 (-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2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1289142"/>
            <a:ext cx="9448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rgbClr val="FFFF00"/>
                </a:solidFill>
              </a:rPr>
              <a:t>Les </a:t>
            </a:r>
            <a:r>
              <a:rPr lang="fr-FR" sz="4400" b="1" dirty="0" err="1">
                <a:solidFill>
                  <a:srgbClr val="FFFF00"/>
                </a:solidFill>
              </a:rPr>
              <a:t>Neyrolles</a:t>
            </a:r>
            <a:r>
              <a:rPr lang="fr-FR" sz="4400" b="1" dirty="0">
                <a:solidFill>
                  <a:srgbClr val="FFFF00"/>
                </a:solidFill>
              </a:rPr>
              <a:t> sont une commune française, située dans le département de l'Ain en région Auvergne-Rhône-Alpes.</a:t>
            </a:r>
          </a:p>
          <a:p>
            <a:endParaRPr lang="fr-FR" sz="4400" b="1" dirty="0">
              <a:solidFill>
                <a:srgbClr val="FFFF00"/>
              </a:solidFill>
            </a:endParaRPr>
          </a:p>
          <a:p>
            <a:r>
              <a:rPr lang="fr-FR" sz="4400" b="1" dirty="0">
                <a:solidFill>
                  <a:srgbClr val="FFFF00"/>
                </a:solidFill>
              </a:rPr>
              <a:t>Ses habitants sont les </a:t>
            </a:r>
            <a:r>
              <a:rPr lang="fr-FR" sz="4400" b="1" dirty="0" err="1" smtClean="0">
                <a:solidFill>
                  <a:srgbClr val="FFFF00"/>
                </a:solidFill>
              </a:rPr>
              <a:t>Neyrollands</a:t>
            </a:r>
            <a:r>
              <a:rPr lang="fr-FR" sz="4400" b="1" dirty="0" smtClean="0">
                <a:solidFill>
                  <a:srgbClr val="FFFF00"/>
                </a:solidFill>
              </a:rPr>
              <a:t>.</a:t>
            </a:r>
            <a:endParaRPr lang="fr-F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237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3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4367" y="353527"/>
            <a:ext cx="6443265" cy="61146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462824" y="3410857"/>
            <a:ext cx="15220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>
                <a:solidFill>
                  <a:srgbClr val="FF0000"/>
                </a:solidFill>
              </a:rPr>
              <a:t>LES NEYROLLES </a:t>
            </a:r>
          </a:p>
        </p:txBody>
      </p:sp>
      <p:cxnSp>
        <p:nvCxnSpPr>
          <p:cNvPr id="9" name="Connecteur droit avec flèche 8"/>
          <p:cNvCxnSpPr/>
          <p:nvPr/>
        </p:nvCxnSpPr>
        <p:spPr>
          <a:xfrm>
            <a:off x="6805939" y="3568929"/>
            <a:ext cx="35780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426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4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7252" y="407505"/>
            <a:ext cx="9090991" cy="6060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56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5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5948" y="380103"/>
            <a:ext cx="9819861" cy="6073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642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6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2696" y="372850"/>
            <a:ext cx="9872869" cy="60715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9068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7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63" b="5981"/>
          <a:stretch/>
        </p:blipFill>
        <p:spPr>
          <a:xfrm>
            <a:off x="1815432" y="382933"/>
            <a:ext cx="8574155" cy="60558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931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70" y="356615"/>
            <a:ext cx="10853530" cy="60779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9069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9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260" y="357809"/>
            <a:ext cx="9096833" cy="608528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055136" y="357809"/>
            <a:ext cx="802367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Cette gare est fermée depuis !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541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10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0834" y="344709"/>
            <a:ext cx="8163339" cy="61287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5018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11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7252" y="370637"/>
            <a:ext cx="9144000" cy="60990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868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12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0835" y="384617"/>
            <a:ext cx="8110330" cy="6088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0417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13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756" y="378228"/>
            <a:ext cx="9104243" cy="60750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03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14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59151" y="376710"/>
            <a:ext cx="9873698" cy="60682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64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15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214"/>
          <a:stretch/>
        </p:blipFill>
        <p:spPr>
          <a:xfrm>
            <a:off x="410458" y="359444"/>
            <a:ext cx="11313025" cy="60565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621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16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664" r="-28" b="9327"/>
          <a:stretch/>
        </p:blipFill>
        <p:spPr>
          <a:xfrm>
            <a:off x="403617" y="397565"/>
            <a:ext cx="11311306" cy="6042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4395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638" y="386845"/>
            <a:ext cx="11331535" cy="60357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17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5" y="1703071"/>
            <a:ext cx="5986791" cy="479796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92961" y="1227208"/>
            <a:ext cx="8606077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solidFill>
                  <a:srgbClr val="FFFF00"/>
                </a:solidFill>
              </a:rPr>
              <a:t>      C’était</a:t>
            </a:r>
          </a:p>
          <a:p>
            <a:r>
              <a:rPr lang="fr-FR" sz="11500" b="1" dirty="0" smtClean="0">
                <a:solidFill>
                  <a:srgbClr val="FFFF00"/>
                </a:solidFill>
              </a:rPr>
              <a:t> Les </a:t>
            </a:r>
            <a:r>
              <a:rPr lang="fr-FR" sz="11500" b="1" dirty="0" err="1" smtClean="0">
                <a:solidFill>
                  <a:srgbClr val="FFFF00"/>
                </a:solidFill>
              </a:rPr>
              <a:t>Neyrolles</a:t>
            </a:r>
            <a:r>
              <a:rPr lang="fr-FR" sz="11500" b="1" dirty="0" smtClean="0">
                <a:solidFill>
                  <a:srgbClr val="FFFF00"/>
                </a:solidFill>
              </a:rPr>
              <a:t>                    </a:t>
            </a:r>
          </a:p>
          <a:p>
            <a:r>
              <a:rPr lang="fr-FR" sz="11500" b="1" dirty="0" smtClean="0">
                <a:solidFill>
                  <a:srgbClr val="FFFF00"/>
                </a:solidFill>
              </a:rPr>
              <a:t>    par Lande</a:t>
            </a:r>
            <a:endParaRPr lang="fr-FR" sz="115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111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304</Words>
  <Application>Microsoft Office PowerPoint</Application>
  <PresentationFormat>Grand écran</PresentationFormat>
  <Paragraphs>78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2019-09-22T14:34:06Z</dcterms:created>
  <dcterms:modified xsi:type="dcterms:W3CDTF">2019-10-02T17:21:07Z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