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68" r:id="rId5"/>
    <p:sldId id="269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7" r:id="rId14"/>
    <p:sldId id="266" r:id="rId15"/>
    <p:sldId id="265" r:id="rId16"/>
    <p:sldId id="271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UeCPZ+MLD7AkCY9axRWqg==" hashData="1sMINSO71nh4DHXHZNsFkZvAgfp5zQCp64Y6rQvVzwPm/YiYYVG/6+o+l8/k9PpwJeFanbHAwOcSHk5PNvri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88388-55D1-4367-8A4D-9E56AD54B008}" type="datetimeFigureOut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AA9E9B-92E0-487E-9478-AE8B0917E3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97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273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966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115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277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366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549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21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926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459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095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3284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4622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8163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9197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AA9E9B-92E0-487E-9478-AE8B0917E3C2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86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74B4B-C804-4166-BB9B-6E0D804B7026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1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6B08-EE10-4234-8273-AB1267AB7E9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01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27AF6-C87A-4D74-92B9-69FAD52083F8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98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E5E6E-E9C5-4632-84BB-90D3C0868A73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707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C6915-3CF9-4922-9370-08D396046A65}" type="datetime1">
              <a:rPr lang="fr-FR" smtClean="0"/>
              <a:t>02/10/2019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72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AEC88-2BFA-4928-8B0B-71D92FBC19C7}" type="datetime1">
              <a:rPr lang="fr-FR" smtClean="0"/>
              <a:t>02/10/2019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86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7F4B6-0664-443B-90BE-7FE3089047B0}" type="datetime1">
              <a:rPr lang="fr-FR" smtClean="0"/>
              <a:t>02/10/2019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4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6292E-D513-438B-9AA1-5D5F3F4B68F2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10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66980-38E5-41C5-8C95-A748E1F91BA6}" type="datetime1">
              <a:rPr lang="fr-FR" smtClean="0"/>
              <a:t>02/10/2019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32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5F463-3872-4191-9121-195757D6CFF0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7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E0905-E571-4303-B39D-1FA63EAE258B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45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878C5-313A-4C5D-A2DE-6C1748FA38B1}" type="datetime1">
              <a:rPr lang="fr-FR" smtClean="0"/>
              <a:t>02/10/2019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E23B8-D53F-4056-8327-43C8BBF4C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9088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59366" y="728765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  <a:r>
              <a:rPr lang="fr-FR" sz="11500" b="1" dirty="0" smtClean="0">
                <a:solidFill>
                  <a:srgbClr val="FFFF00"/>
                </a:solidFill>
              </a:rPr>
              <a:t>   ……..N</a:t>
            </a:r>
            <a:r>
              <a:rPr lang="fr-FR" sz="11500" b="1" dirty="0" smtClean="0">
                <a:solidFill>
                  <a:srgbClr val="FFFF00"/>
                </a:solidFill>
              </a:rPr>
              <a:t>° </a:t>
            </a:r>
            <a:r>
              <a:rPr lang="fr-FR" sz="11500" b="1" dirty="0" smtClean="0">
                <a:solidFill>
                  <a:srgbClr val="FFFF00"/>
                </a:solidFill>
              </a:rPr>
              <a:t>4 …….</a:t>
            </a:r>
            <a:endParaRPr lang="fr-FR" sz="11500" b="1" dirty="0" smtClean="0">
              <a:solidFill>
                <a:srgbClr val="FFFF00"/>
              </a:solidFill>
            </a:endParaRP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91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  <p:sndAc>
          <p:stSnd loop="1">
            <p:snd r:embed="rId3" name="100ste verjaardag Wapenstilstand 1918 (-)1_001.wav"/>
          </p:stSnd>
        </p:sndAc>
      </p:transition>
    </mc:Choice>
    <mc:Fallback>
      <p:transition spd="slow" advTm="12000">
        <p:fade/>
        <p:sndAc>
          <p:stSnd loop="1">
            <p:snd r:embed="rId3" name="100ste verjaardag Wapenstilstand 1918 (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2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1289142"/>
            <a:ext cx="9448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rgbClr val="FFFF00"/>
                </a:solidFill>
              </a:rPr>
              <a:t>Les </a:t>
            </a:r>
            <a:r>
              <a:rPr lang="fr-FR" sz="4400" b="1" dirty="0" err="1">
                <a:solidFill>
                  <a:srgbClr val="FFFF00"/>
                </a:solidFill>
              </a:rPr>
              <a:t>Neyrolles</a:t>
            </a:r>
            <a:r>
              <a:rPr lang="fr-FR" sz="4400" b="1" dirty="0">
                <a:solidFill>
                  <a:srgbClr val="FFFF00"/>
                </a:solidFill>
              </a:rPr>
              <a:t> sont une commune française, située dans le département de l'Ain en région Auvergne-Rhône-Alpes.</a:t>
            </a:r>
          </a:p>
          <a:p>
            <a:endParaRPr lang="fr-FR" sz="4400" b="1" dirty="0">
              <a:solidFill>
                <a:srgbClr val="FFFF00"/>
              </a:solidFill>
            </a:endParaRPr>
          </a:p>
          <a:p>
            <a:r>
              <a:rPr lang="fr-FR" sz="4400" b="1" dirty="0">
                <a:solidFill>
                  <a:srgbClr val="FFFF00"/>
                </a:solidFill>
              </a:rPr>
              <a:t>Ses habitants sont les </a:t>
            </a:r>
            <a:r>
              <a:rPr lang="fr-FR" sz="4400" b="1" dirty="0" err="1" smtClean="0">
                <a:solidFill>
                  <a:srgbClr val="FFFF00"/>
                </a:solidFill>
              </a:rPr>
              <a:t>Neyrollands</a:t>
            </a:r>
            <a:r>
              <a:rPr lang="fr-FR" sz="4400" b="1" dirty="0" smtClean="0">
                <a:solidFill>
                  <a:srgbClr val="FFFF00"/>
                </a:solidFill>
              </a:rPr>
              <a:t>.</a:t>
            </a:r>
            <a:endParaRPr lang="fr-F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37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367" y="353527"/>
            <a:ext cx="6443265" cy="61146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62824" y="3410857"/>
            <a:ext cx="15220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</a:rPr>
              <a:t>LES NEYROLLES 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6805939" y="3568929"/>
            <a:ext cx="357809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426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252" y="407505"/>
            <a:ext cx="9090991" cy="6060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56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948" y="380103"/>
            <a:ext cx="9819861" cy="6073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642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087" y="384313"/>
            <a:ext cx="8101494" cy="6076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906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1" b="9102"/>
          <a:stretch/>
        </p:blipFill>
        <p:spPr>
          <a:xfrm>
            <a:off x="3584713" y="386220"/>
            <a:ext cx="5022574" cy="6069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069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8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591" y="387626"/>
            <a:ext cx="8070574" cy="6052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931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9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4" y="367616"/>
            <a:ext cx="9978888" cy="6039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54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1352" y="397459"/>
            <a:ext cx="4469296" cy="60630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5018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11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92" r="406"/>
          <a:stretch/>
        </p:blipFill>
        <p:spPr>
          <a:xfrm>
            <a:off x="2202273" y="407043"/>
            <a:ext cx="7787454" cy="6043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041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50371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12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6" b="17295"/>
          <a:stretch/>
        </p:blipFill>
        <p:spPr>
          <a:xfrm>
            <a:off x="4038600" y="371163"/>
            <a:ext cx="4052161" cy="6115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3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13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388351"/>
            <a:ext cx="9090992" cy="6063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4395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14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951" y="378468"/>
            <a:ext cx="4620039" cy="6025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62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15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46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16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591" y="377687"/>
            <a:ext cx="8083826" cy="6062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3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1257" y="232229"/>
            <a:ext cx="11611429" cy="6357257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78329" y="6406923"/>
            <a:ext cx="2743200" cy="365125"/>
          </a:xfrm>
        </p:spPr>
        <p:txBody>
          <a:bodyPr/>
          <a:lstStyle/>
          <a:p>
            <a:fld id="{0599558D-7C37-4D2E-9564-635DEF514A5B}" type="datetime1">
              <a:rPr lang="fr-FR" b="1" smtClean="0">
                <a:solidFill>
                  <a:srgbClr val="FF0000"/>
                </a:solidFill>
              </a:rPr>
              <a:t>02/10/2019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1039"/>
            <a:ext cx="4114800" cy="365125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</a:rPr>
              <a:t>PPS Lande2019 je compose pour vous avec ma douce et fidèle </a:t>
            </a:r>
            <a:r>
              <a:rPr lang="fr-FR" dirty="0" smtClean="0"/>
              <a:t>amie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38" y="386845"/>
            <a:ext cx="11331535" cy="6035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29486" y="6406922"/>
            <a:ext cx="2743200" cy="365125"/>
          </a:xfrm>
        </p:spPr>
        <p:txBody>
          <a:bodyPr/>
          <a:lstStyle/>
          <a:p>
            <a:fld id="{128E23B8-D53F-4056-8327-43C8BBF4C06E}" type="slidenum">
              <a:rPr lang="fr-FR" b="1" smtClean="0">
                <a:solidFill>
                  <a:srgbClr val="FF0000"/>
                </a:solidFill>
              </a:rPr>
              <a:t>17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5" y="1703071"/>
            <a:ext cx="5986791" cy="47979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92961" y="1227208"/>
            <a:ext cx="8606077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solidFill>
                  <a:srgbClr val="FFFF00"/>
                </a:solidFill>
              </a:rPr>
              <a:t>      C’était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Les </a:t>
            </a:r>
            <a:r>
              <a:rPr lang="fr-FR" sz="11500" b="1" dirty="0" err="1" smtClean="0">
                <a:solidFill>
                  <a:srgbClr val="FFFF00"/>
                </a:solidFill>
              </a:rPr>
              <a:t>Neyrolles</a:t>
            </a:r>
            <a:r>
              <a:rPr lang="fr-FR" sz="11500" b="1" dirty="0" smtClean="0">
                <a:solidFill>
                  <a:srgbClr val="FFFF00"/>
                </a:solidFill>
              </a:rPr>
              <a:t>                    </a:t>
            </a:r>
          </a:p>
          <a:p>
            <a:r>
              <a:rPr lang="fr-FR" sz="11500" b="1" dirty="0" smtClean="0">
                <a:solidFill>
                  <a:srgbClr val="FFFF00"/>
                </a:solidFill>
              </a:rPr>
              <a:t>    par Lande</a:t>
            </a:r>
            <a:endParaRPr lang="fr-FR" sz="115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11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prism dir="r"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298</Words>
  <Application>Microsoft Office PowerPoint</Application>
  <PresentationFormat>Grand écran</PresentationFormat>
  <Paragraphs>77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2019-09-22T14:34:06Z</dcterms:created>
  <dcterms:modified xsi:type="dcterms:W3CDTF">2019-10-02T17:04:56Z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