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68" r:id="rId5"/>
    <p:sldId id="269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5" r:id="rId15"/>
    <p:sldId id="267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r6SVJjOldru/z4hFm104A==" hashData="bhe6tGi2aU8fusUop3uNQaGIDbrMuUkIJMyDYEj221oMHWoFE864wXaLE4zjI3i1Nb0APA07UfTnjY1bExZY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088388-55D1-4367-8A4D-9E56AD54B008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AA9E9B-92E0-487E-9478-AE8B0917E3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197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273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96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115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277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366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549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221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926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4594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0951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4622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8163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3284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9197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863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74B4B-C804-4166-BB9B-6E0D804B7026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1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6B08-EE10-4234-8273-AB1267AB7E9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016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27AF6-C87A-4D74-92B9-69FAD52083F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98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E5E6E-E9C5-4632-84BB-90D3C0868A73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70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C6915-3CF9-4922-9370-08D396046A65}" type="datetime1">
              <a:rPr lang="fr-FR" smtClean="0"/>
              <a:t>02/10/2019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72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AEC88-2BFA-4928-8B0B-71D92FBC19C7}" type="datetime1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86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F4B6-0664-443B-90BE-7FE3089047B0}" type="datetime1">
              <a:rPr lang="fr-FR" smtClean="0"/>
              <a:t>02/10/2019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4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6292E-D513-438B-9AA1-5D5F3F4B68F2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10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66980-38E5-41C5-8C95-A748E1F91BA6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32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5F463-3872-4191-9121-195757D6CFF0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7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0905-E571-4303-B39D-1FA63EAE258B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45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878C5-313A-4C5D-A2DE-6C1748FA38B1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088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59366" y="728765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N° </a:t>
            </a:r>
            <a:r>
              <a:rPr lang="fr-FR" sz="11500" b="1" dirty="0" smtClean="0">
                <a:solidFill>
                  <a:srgbClr val="FFFF00"/>
                </a:solidFill>
              </a:rPr>
              <a:t>3 </a:t>
            </a:r>
            <a:endParaRPr lang="fr-FR" sz="11500" b="1" dirty="0" smtClean="0">
              <a:solidFill>
                <a:srgbClr val="FFFF00"/>
              </a:solidFill>
            </a:endParaRP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91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  <p:sndAc>
          <p:stSnd loop="1">
            <p:snd r:embed="rId3" name="100ste verjaardag Wapenstilstand 1918 (-)1_001.wav"/>
          </p:stSnd>
        </p:sndAc>
      </p:transition>
    </mc:Choice>
    <mc:Fallback>
      <p:transition spd="slow" advTm="12000">
        <p:fade/>
        <p:sndAc>
          <p:stSnd loop="1">
            <p:snd r:embed="rId3" name="100ste verjaardag Wapenstilstand 1918 (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2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1289142"/>
            <a:ext cx="9448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rgbClr val="FFFF00"/>
                </a:solidFill>
              </a:rPr>
              <a:t>Les </a:t>
            </a:r>
            <a:r>
              <a:rPr lang="fr-FR" sz="4400" b="1" dirty="0" err="1">
                <a:solidFill>
                  <a:srgbClr val="FFFF00"/>
                </a:solidFill>
              </a:rPr>
              <a:t>Neyrolles</a:t>
            </a:r>
            <a:r>
              <a:rPr lang="fr-FR" sz="4400" b="1" dirty="0">
                <a:solidFill>
                  <a:srgbClr val="FFFF00"/>
                </a:solidFill>
              </a:rPr>
              <a:t> sont une commune française, située dans le département de l'Ain en région Auvergne-Rhône-Alpes.</a:t>
            </a:r>
          </a:p>
          <a:p>
            <a:endParaRPr lang="fr-FR" sz="4400" b="1" dirty="0">
              <a:solidFill>
                <a:srgbClr val="FFFF00"/>
              </a:solidFill>
            </a:endParaRPr>
          </a:p>
          <a:p>
            <a:r>
              <a:rPr lang="fr-FR" sz="4400" b="1" dirty="0">
                <a:solidFill>
                  <a:srgbClr val="FFFF00"/>
                </a:solidFill>
              </a:rPr>
              <a:t>Ses habitants sont les </a:t>
            </a:r>
            <a:r>
              <a:rPr lang="fr-FR" sz="4400" b="1" dirty="0" err="1" smtClean="0">
                <a:solidFill>
                  <a:srgbClr val="FFFF00"/>
                </a:solidFill>
              </a:rPr>
              <a:t>Neyrollands</a:t>
            </a:r>
            <a:r>
              <a:rPr lang="fr-FR" sz="4400" b="1" dirty="0" smtClean="0">
                <a:solidFill>
                  <a:srgbClr val="FFFF00"/>
                </a:solidFill>
              </a:rPr>
              <a:t>.</a:t>
            </a:r>
            <a:endParaRPr lang="fr-F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3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4367" y="353527"/>
            <a:ext cx="6443265" cy="61146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462824" y="3410857"/>
            <a:ext cx="15220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>
                <a:solidFill>
                  <a:srgbClr val="FF0000"/>
                </a:solidFill>
              </a:rPr>
              <a:t>LES NEYROLLES </a:t>
            </a:r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6805939" y="3568929"/>
            <a:ext cx="35780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426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252" y="407505"/>
            <a:ext cx="9090991" cy="6060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56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948" y="380103"/>
            <a:ext cx="9819861" cy="6073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642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5893" y="400651"/>
            <a:ext cx="9100214" cy="6056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906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339" y="413088"/>
            <a:ext cx="8030818" cy="6051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069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386300"/>
            <a:ext cx="10853529" cy="6077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931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9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8989" y="416429"/>
            <a:ext cx="4514022" cy="6025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54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10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328" y="383491"/>
            <a:ext cx="10751063" cy="6026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501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670" y="371062"/>
            <a:ext cx="10182600" cy="60812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041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12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754" y="351959"/>
            <a:ext cx="10853394" cy="6101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3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365" y="379773"/>
            <a:ext cx="10787270" cy="6067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621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096" y="393891"/>
            <a:ext cx="8030817" cy="60304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6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339" y="377687"/>
            <a:ext cx="8097078" cy="6072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439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835" y="377686"/>
            <a:ext cx="8123582" cy="6092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92961" y="1227208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      C’était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11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296</Words>
  <Application>Microsoft Office PowerPoint</Application>
  <PresentationFormat>Grand écran</PresentationFormat>
  <Paragraphs>77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2019-09-22T14:34:06Z</dcterms:created>
  <dcterms:modified xsi:type="dcterms:W3CDTF">2019-10-02T16:50:25Z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