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68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67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dyNI0qv8MAOIC8edP4uZw==" hashData="jb6g9VGPHfS5F+sGpq9y0jgnrjzkx2nIECnLf/iG35+1fF8EujqYf1Qu6KCKkhQGQoyyFrEilHbGBRcrAjEn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6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02/10/2019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02/10/2019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9366" y="728765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  <a:r>
              <a:rPr lang="fr-FR" sz="11500" b="1" dirty="0" smtClean="0">
                <a:solidFill>
                  <a:srgbClr val="FFFF00"/>
                </a:solidFill>
              </a:rPr>
              <a:t>……..N</a:t>
            </a:r>
            <a:r>
              <a:rPr lang="fr-FR" sz="11500" b="1" dirty="0" smtClean="0">
                <a:solidFill>
                  <a:srgbClr val="FFFF00"/>
                </a:solidFill>
              </a:rPr>
              <a:t>° </a:t>
            </a:r>
            <a:r>
              <a:rPr lang="fr-FR" sz="11500" b="1" dirty="0" smtClean="0">
                <a:solidFill>
                  <a:srgbClr val="FFFF00"/>
                </a:solidFill>
              </a:rPr>
              <a:t>2 ……. </a:t>
            </a:r>
            <a:endParaRPr lang="fr-FR" sz="11500" b="1" dirty="0" smtClean="0">
              <a:solidFill>
                <a:srgbClr val="FFFF00"/>
              </a:solidFill>
            </a:endParaRP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289142"/>
            <a:ext cx="9448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Les </a:t>
            </a:r>
            <a:r>
              <a:rPr lang="fr-FR" sz="4400" b="1" dirty="0" err="1">
                <a:solidFill>
                  <a:srgbClr val="FFFF00"/>
                </a:solidFill>
              </a:rPr>
              <a:t>Neyrolles</a:t>
            </a:r>
            <a:r>
              <a:rPr lang="fr-FR" sz="4400" b="1" dirty="0">
                <a:solidFill>
                  <a:srgbClr val="FFFF00"/>
                </a:solidFill>
              </a:rPr>
              <a:t> sont une commune française, située dans le département de l'Ain en région Auvergne-Rhône-Alpes.</a:t>
            </a:r>
          </a:p>
          <a:p>
            <a:endParaRPr lang="fr-FR" sz="4400" b="1" dirty="0">
              <a:solidFill>
                <a:srgbClr val="FFFF00"/>
              </a:solidFill>
            </a:endParaRPr>
          </a:p>
          <a:p>
            <a:r>
              <a:rPr lang="fr-FR" sz="4400" b="1" dirty="0">
                <a:solidFill>
                  <a:srgbClr val="FFFF00"/>
                </a:solidFill>
              </a:rPr>
              <a:t>Ses habitants sont les </a:t>
            </a:r>
            <a:r>
              <a:rPr lang="fr-FR" sz="4400" b="1" dirty="0" err="1" smtClean="0">
                <a:solidFill>
                  <a:srgbClr val="FFFF00"/>
                </a:solidFill>
              </a:rPr>
              <a:t>Neyrollands</a:t>
            </a:r>
            <a:r>
              <a:rPr lang="fr-FR" sz="4400" b="1" dirty="0" smtClean="0">
                <a:solidFill>
                  <a:srgbClr val="FFFF00"/>
                </a:solidFill>
              </a:rPr>
              <a:t>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367" y="353527"/>
            <a:ext cx="6443265" cy="6114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2824" y="3410857"/>
            <a:ext cx="1522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LES NEYROLLES 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6805939" y="3568929"/>
            <a:ext cx="35780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407505"/>
            <a:ext cx="9090991" cy="606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380103"/>
            <a:ext cx="9819861" cy="607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723" y="381518"/>
            <a:ext cx="9528312" cy="60696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096" y="384313"/>
            <a:ext cx="11088755" cy="6055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100" r="-435" b="5924"/>
          <a:stretch/>
        </p:blipFill>
        <p:spPr>
          <a:xfrm>
            <a:off x="798952" y="371061"/>
            <a:ext cx="10478647" cy="6054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377190"/>
            <a:ext cx="9104243" cy="6077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378880"/>
            <a:ext cx="10866781" cy="6085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842" y="354085"/>
            <a:ext cx="8097079" cy="6080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591" y="367747"/>
            <a:ext cx="8097079" cy="6072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381615"/>
            <a:ext cx="8136833" cy="6094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2" y="371062"/>
            <a:ext cx="9300595" cy="6065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7009" y="388942"/>
            <a:ext cx="9077740" cy="6053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7" y="377687"/>
            <a:ext cx="8110330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92961" y="1227208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      C’était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1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298</Words>
  <Application>Microsoft Office PowerPoint</Application>
  <PresentationFormat>Grand écran</PresentationFormat>
  <Paragraphs>77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2019-09-22T14:34:06Z</dcterms:created>
  <dcterms:modified xsi:type="dcterms:W3CDTF">2019-10-02T16:34:09Z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