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0" r:id="rId4"/>
    <p:sldId id="268" r:id="rId5"/>
    <p:sldId id="269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71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JQY/i2hvj08zzUFzo3fHA==" hashData="uUB1KWvTF9v2LAFcwnAsHajTyrr9Y1SUXAyP0uWxA/ldNmCauA7v7v5ILMmFn7FCOhBq0EVhGSIGfQtOkwqF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088388-55D1-4367-8A4D-9E56AD54B008}" type="datetimeFigureOut">
              <a:rPr lang="fr-FR" smtClean="0"/>
              <a:t>02/10/2019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AA9E9B-92E0-487E-9478-AE8B0917E3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3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1970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273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966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8115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2778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53663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5497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221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6926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34594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50951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8163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4622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3284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9197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863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74B4B-C804-4166-BB9B-6E0D804B7026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125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6B08-EE10-4234-8273-AB1267AB7E98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016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27AF6-C87A-4D74-92B9-69FAD52083F8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98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E5E6E-E9C5-4632-84BB-90D3C0868A73}" type="datetime1">
              <a:rPr lang="fr-FR" smtClean="0"/>
              <a:t>02/10/2019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3707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C6915-3CF9-4922-9370-08D396046A65}" type="datetime1">
              <a:rPr lang="fr-FR" smtClean="0"/>
              <a:t>02/10/2019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72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AEC88-2BFA-4928-8B0B-71D92FBC19C7}" type="datetime1">
              <a:rPr lang="fr-FR" smtClean="0"/>
              <a:t>02/10/2019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86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7F4B6-0664-443B-90BE-7FE3089047B0}" type="datetime1">
              <a:rPr lang="fr-FR" smtClean="0"/>
              <a:t>02/10/2019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43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6292E-D513-438B-9AA1-5D5F3F4B68F2}" type="datetime1">
              <a:rPr lang="fr-FR" smtClean="0"/>
              <a:t>02/10/2019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103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66980-38E5-41C5-8C95-A748E1F91BA6}" type="datetime1">
              <a:rPr lang="fr-FR" smtClean="0"/>
              <a:t>02/10/2019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325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5F463-3872-4191-9121-195757D6CFF0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179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0905-E571-4303-B39D-1FA63EAE258B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459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878C5-313A-4C5D-A2DE-6C1748FA38B1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088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638" y="386845"/>
            <a:ext cx="11331535" cy="60357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5" y="1703071"/>
            <a:ext cx="5986791" cy="479796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59366" y="728765"/>
            <a:ext cx="8606077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solidFill>
                  <a:srgbClr val="FFFF00"/>
                </a:solidFill>
              </a:rPr>
              <a:t>Les </a:t>
            </a:r>
            <a:r>
              <a:rPr lang="fr-FR" sz="11500" b="1" dirty="0" err="1" smtClean="0">
                <a:solidFill>
                  <a:srgbClr val="FFFF00"/>
                </a:solidFill>
              </a:rPr>
              <a:t>Neyrolles</a:t>
            </a:r>
            <a:r>
              <a:rPr lang="fr-FR" sz="11500" b="1" dirty="0" smtClean="0">
                <a:solidFill>
                  <a:srgbClr val="FFFF00"/>
                </a:solidFill>
              </a:rPr>
              <a:t>                    N° 1 </a:t>
            </a:r>
          </a:p>
          <a:p>
            <a:r>
              <a:rPr lang="fr-FR" sz="11500" b="1" dirty="0" smtClean="0">
                <a:solidFill>
                  <a:srgbClr val="FFFF00"/>
                </a:solidFill>
              </a:rPr>
              <a:t>    par </a:t>
            </a:r>
            <a:r>
              <a:rPr lang="fr-FR" sz="11500" b="1" dirty="0" smtClean="0">
                <a:solidFill>
                  <a:srgbClr val="FFFF00"/>
                </a:solidFill>
              </a:rPr>
              <a:t>Lande</a:t>
            </a:r>
            <a:endParaRPr lang="fr-FR" sz="115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918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  <p:sndAc>
          <p:stSnd loop="1">
            <p:snd r:embed="rId3" name="100ste verjaardag Wapenstilstand 1918 (-)1_001.wav"/>
          </p:stSnd>
        </p:sndAc>
      </p:transition>
    </mc:Choice>
    <mc:Fallback>
      <p:transition spd="slow" advTm="12000">
        <p:fade/>
        <p:sndAc>
          <p:stSnd loop="1">
            <p:snd r:embed="rId3" name="100ste verjaardag Wapenstilstand 1918 (-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2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1289142"/>
            <a:ext cx="9448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rgbClr val="FFFF00"/>
                </a:solidFill>
              </a:rPr>
              <a:t>Les </a:t>
            </a:r>
            <a:r>
              <a:rPr lang="fr-FR" sz="4400" b="1" dirty="0" err="1">
                <a:solidFill>
                  <a:srgbClr val="FFFF00"/>
                </a:solidFill>
              </a:rPr>
              <a:t>Neyrolles</a:t>
            </a:r>
            <a:r>
              <a:rPr lang="fr-FR" sz="4400" b="1" dirty="0">
                <a:solidFill>
                  <a:srgbClr val="FFFF00"/>
                </a:solidFill>
              </a:rPr>
              <a:t> sont une commune française, située dans le département de l'Ain en région Auvergne-Rhône-Alpes.</a:t>
            </a:r>
          </a:p>
          <a:p>
            <a:endParaRPr lang="fr-FR" sz="4400" b="1" dirty="0">
              <a:solidFill>
                <a:srgbClr val="FFFF00"/>
              </a:solidFill>
            </a:endParaRPr>
          </a:p>
          <a:p>
            <a:r>
              <a:rPr lang="fr-FR" sz="4400" b="1" dirty="0">
                <a:solidFill>
                  <a:srgbClr val="FFFF00"/>
                </a:solidFill>
              </a:rPr>
              <a:t>Ses habitants sont les </a:t>
            </a:r>
            <a:r>
              <a:rPr lang="fr-FR" sz="4400" b="1" dirty="0" err="1" smtClean="0">
                <a:solidFill>
                  <a:srgbClr val="FFFF00"/>
                </a:solidFill>
              </a:rPr>
              <a:t>Neyrollands</a:t>
            </a:r>
            <a:r>
              <a:rPr lang="fr-FR" sz="4400" b="1" dirty="0" smtClean="0">
                <a:solidFill>
                  <a:srgbClr val="FFFF00"/>
                </a:solidFill>
              </a:rPr>
              <a:t>.</a:t>
            </a:r>
            <a:endParaRPr lang="fr-F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237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3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4367" y="353527"/>
            <a:ext cx="6443265" cy="61146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462824" y="3410857"/>
            <a:ext cx="15220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="1" dirty="0">
                <a:solidFill>
                  <a:srgbClr val="FF0000"/>
                </a:solidFill>
              </a:rPr>
              <a:t>LES NEYROLLES </a:t>
            </a:r>
          </a:p>
        </p:txBody>
      </p:sp>
      <p:cxnSp>
        <p:nvCxnSpPr>
          <p:cNvPr id="9" name="Connecteur droit avec flèche 8"/>
          <p:cNvCxnSpPr/>
          <p:nvPr/>
        </p:nvCxnSpPr>
        <p:spPr>
          <a:xfrm>
            <a:off x="6805939" y="3568929"/>
            <a:ext cx="35780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426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4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7252" y="407505"/>
            <a:ext cx="9090991" cy="6060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56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5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5948" y="380103"/>
            <a:ext cx="9819861" cy="60732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642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6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104" y="405864"/>
            <a:ext cx="6347792" cy="60462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741109" y="527638"/>
            <a:ext cx="27097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Église Saint-Clair.</a:t>
            </a:r>
          </a:p>
        </p:txBody>
      </p:sp>
    </p:spTree>
    <p:extLst>
      <p:ext uri="{BB962C8B-B14F-4D97-AF65-F5344CB8AC3E}">
        <p14:creationId xmlns:p14="http://schemas.microsoft.com/office/powerpoint/2010/main" val="1719068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7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0503" y="409393"/>
            <a:ext cx="9077739" cy="60480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66661" y="277343"/>
            <a:ext cx="12586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Mairie.</a:t>
            </a:r>
          </a:p>
        </p:txBody>
      </p:sp>
    </p:spTree>
    <p:extLst>
      <p:ext uri="{BB962C8B-B14F-4D97-AF65-F5344CB8AC3E}">
        <p14:creationId xmlns:p14="http://schemas.microsoft.com/office/powerpoint/2010/main" val="790690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7583" y="387625"/>
            <a:ext cx="8123582" cy="60926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931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9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0732" y="371061"/>
            <a:ext cx="8083490" cy="60626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4541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10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176212"/>
            <a:ext cx="9753600" cy="65055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55018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11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0835" y="357808"/>
            <a:ext cx="8150088" cy="6112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0417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12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2696" y="387116"/>
            <a:ext cx="9846365" cy="60593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03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13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633" t="-210" r="6485"/>
          <a:stretch/>
        </p:blipFill>
        <p:spPr>
          <a:xfrm>
            <a:off x="2091174" y="371061"/>
            <a:ext cx="7953973" cy="6051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64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14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3670" y="342304"/>
            <a:ext cx="10243930" cy="6102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621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15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503" t="-486" r="6647"/>
          <a:stretch/>
        </p:blipFill>
        <p:spPr>
          <a:xfrm>
            <a:off x="2080591" y="357809"/>
            <a:ext cx="7964557" cy="6078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4395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16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4556" y="391265"/>
            <a:ext cx="3882887" cy="6039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868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638" y="386845"/>
            <a:ext cx="11331535" cy="60357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17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5" y="1703071"/>
            <a:ext cx="5986791" cy="479796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92961" y="1227208"/>
            <a:ext cx="8606077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solidFill>
                  <a:srgbClr val="FFFF00"/>
                </a:solidFill>
              </a:rPr>
              <a:t>      C’était</a:t>
            </a:r>
          </a:p>
          <a:p>
            <a:r>
              <a:rPr lang="fr-FR" sz="11500" b="1" dirty="0" smtClean="0">
                <a:solidFill>
                  <a:srgbClr val="FFFF00"/>
                </a:solidFill>
              </a:rPr>
              <a:t> Les </a:t>
            </a:r>
            <a:r>
              <a:rPr lang="fr-FR" sz="11500" b="1" dirty="0" err="1" smtClean="0">
                <a:solidFill>
                  <a:srgbClr val="FFFF00"/>
                </a:solidFill>
              </a:rPr>
              <a:t>Neyrolles</a:t>
            </a:r>
            <a:r>
              <a:rPr lang="fr-FR" sz="11500" b="1" dirty="0" smtClean="0">
                <a:solidFill>
                  <a:srgbClr val="FFFF00"/>
                </a:solidFill>
              </a:rPr>
              <a:t>                    </a:t>
            </a:r>
          </a:p>
          <a:p>
            <a:r>
              <a:rPr lang="fr-FR" sz="11500" b="1" dirty="0" smtClean="0">
                <a:solidFill>
                  <a:srgbClr val="FFFF00"/>
                </a:solidFill>
              </a:rPr>
              <a:t>    par </a:t>
            </a:r>
            <a:r>
              <a:rPr lang="fr-FR" sz="11500" b="1" dirty="0" smtClean="0">
                <a:solidFill>
                  <a:srgbClr val="FFFF00"/>
                </a:solidFill>
              </a:rPr>
              <a:t>Lande</a:t>
            </a:r>
            <a:endParaRPr lang="fr-FR" sz="115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111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301</Words>
  <Application>Microsoft Office PowerPoint</Application>
  <PresentationFormat>Grand écran</PresentationFormat>
  <Paragraphs>79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2019-09-22T14:34:06Z</dcterms:created>
  <dcterms:modified xsi:type="dcterms:W3CDTF">2019-10-02T16:12:38Z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