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4" r:id="rId28"/>
    <p:sldId id="285" r:id="rId29"/>
    <p:sldId id="286" r:id="rId30"/>
    <p:sldId id="287" r:id="rId31"/>
    <p:sldId id="288" r:id="rId32"/>
    <p:sldId id="289" r:id="rId33"/>
    <p:sldId id="290" r:id="rId34"/>
    <p:sldId id="291" r:id="rId35"/>
    <p:sldId id="292" r:id="rId36"/>
    <p:sldId id="293" r:id="rId37"/>
    <p:sldId id="295" r:id="rId38"/>
    <p:sldId id="296" r:id="rId39"/>
    <p:sldId id="297" r:id="rId40"/>
    <p:sldId id="298" r:id="rId41"/>
    <p:sldId id="299" r:id="rId42"/>
    <p:sldId id="300" r:id="rId43"/>
    <p:sldId id="301" r:id="rId44"/>
    <p:sldId id="302" r:id="rId45"/>
    <p:sldId id="294" r:id="rId46"/>
    <p:sldId id="303" r:id="rId47"/>
    <p:sldId id="304" r:id="rId48"/>
    <p:sldId id="305" r:id="rId49"/>
    <p:sldId id="306" r:id="rId50"/>
    <p:sldId id="307" r:id="rId51"/>
    <p:sldId id="308" r:id="rId52"/>
    <p:sldId id="309" r:id="rId53"/>
    <p:sldId id="310" r:id="rId54"/>
    <p:sldId id="311" r:id="rId55"/>
    <p:sldId id="312" r:id="rId56"/>
    <p:sldId id="313" r:id="rId57"/>
    <p:sldId id="314" r:id="rId58"/>
    <p:sldId id="275" r:id="rId59"/>
    <p:sldId id="258" r:id="rId60"/>
  </p:sldIdLst>
  <p:sldSz cx="8640763" cy="5761038"/>
  <p:notesSz cx="6858000" cy="9144000"/>
  <p:defaultTextStyle>
    <a:defPPr>
      <a:defRPr lang="fr-FR"/>
    </a:defPPr>
    <a:lvl1pPr marL="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2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40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8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6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40" algn="l" defTabSz="82296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vQrHqTELTkplexjLi3KlQ==" hashData="EGwBscFU5PcF006w6+Z1xAB0uJ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7" d="100"/>
          <a:sy n="77" d="100"/>
        </p:scale>
        <p:origin x="-1302" y="-90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7" y="1789656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1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4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6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2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4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8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6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4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8" y="1344243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6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8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80" indent="0">
              <a:buNone/>
              <a:defRPr sz="1800" b="1"/>
            </a:lvl2pPr>
            <a:lvl3pPr marL="822960" indent="0">
              <a:buNone/>
              <a:defRPr sz="1600" b="1"/>
            </a:lvl3pPr>
            <a:lvl4pPr marL="1234440" indent="0">
              <a:buNone/>
              <a:defRPr sz="1400" b="1"/>
            </a:lvl4pPr>
            <a:lvl5pPr marL="1645920" indent="0">
              <a:buNone/>
              <a:defRPr sz="1400" b="1"/>
            </a:lvl5pPr>
            <a:lvl6pPr marL="2057400" indent="0">
              <a:buNone/>
              <a:defRPr sz="1400" b="1"/>
            </a:lvl6pPr>
            <a:lvl7pPr marL="2468880" indent="0">
              <a:buNone/>
              <a:defRPr sz="1400" b="1"/>
            </a:lvl7pPr>
            <a:lvl8pPr marL="2880360" indent="0">
              <a:buNone/>
              <a:defRPr sz="1400" b="1"/>
            </a:lvl8pPr>
            <a:lvl9pPr marL="3291840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8" y="1826996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39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39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80" indent="0">
              <a:buNone/>
              <a:defRPr sz="2500"/>
            </a:lvl2pPr>
            <a:lvl3pPr marL="822960" indent="0">
              <a:buNone/>
              <a:defRPr sz="2200"/>
            </a:lvl3pPr>
            <a:lvl4pPr marL="1234440" indent="0">
              <a:buNone/>
              <a:defRPr sz="1800"/>
            </a:lvl4pPr>
            <a:lvl5pPr marL="1645920" indent="0">
              <a:buNone/>
              <a:defRPr sz="1800"/>
            </a:lvl5pPr>
            <a:lvl6pPr marL="2057400" indent="0">
              <a:buNone/>
              <a:defRPr sz="1800"/>
            </a:lvl6pPr>
            <a:lvl7pPr marL="2468880" indent="0">
              <a:buNone/>
              <a:defRPr sz="1800"/>
            </a:lvl7pPr>
            <a:lvl8pPr marL="2880360" indent="0">
              <a:buNone/>
              <a:defRPr sz="1800"/>
            </a:lvl8pPr>
            <a:lvl9pPr marL="3291840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3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80" indent="0">
              <a:buNone/>
              <a:defRPr sz="1100"/>
            </a:lvl2pPr>
            <a:lvl3pPr marL="822960" indent="0">
              <a:buNone/>
              <a:defRPr sz="900"/>
            </a:lvl3pPr>
            <a:lvl4pPr marL="1234440" indent="0">
              <a:buNone/>
              <a:defRPr sz="800"/>
            </a:lvl4pPr>
            <a:lvl5pPr marL="1645920" indent="0">
              <a:buNone/>
              <a:defRPr sz="800"/>
            </a:lvl5pPr>
            <a:lvl6pPr marL="2057400" indent="0">
              <a:buNone/>
              <a:defRPr sz="800"/>
            </a:lvl6pPr>
            <a:lvl7pPr marL="2468880" indent="0">
              <a:buNone/>
              <a:defRPr sz="800"/>
            </a:lvl7pPr>
            <a:lvl8pPr marL="2880360" indent="0">
              <a:buNone/>
              <a:defRPr sz="800"/>
            </a:lvl8pPr>
            <a:lvl9pPr marL="3291840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553" y="230709"/>
            <a:ext cx="194417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38" y="230709"/>
            <a:ext cx="568850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Tm="4000">
    <p:strips dir="r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8" y="230709"/>
            <a:ext cx="7776687" cy="960173"/>
          </a:xfrm>
          <a:prstGeom prst="rect">
            <a:avLst/>
          </a:prstGeom>
        </p:spPr>
        <p:txBody>
          <a:bodyPr vert="horz" lIns="82296" tIns="41148" rIns="82296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344243"/>
            <a:ext cx="7776687" cy="3802019"/>
          </a:xfrm>
          <a:prstGeom prst="rect">
            <a:avLst/>
          </a:prstGeom>
        </p:spPr>
        <p:txBody>
          <a:bodyPr vert="horz" lIns="82296" tIns="41148" rIns="82296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/>
              <a:pPr/>
              <a:t>25/09/2021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6" tIns="41148" rIns="82296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strips dir="ru"/>
  </p:transition>
  <p:txStyles>
    <p:titleStyle>
      <a:lvl1pPr algn="ctr" defTabSz="822960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10" indent="-308610" algn="l" defTabSz="82296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defTabSz="822960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7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indent="-205740" algn="l" defTabSz="82296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60" indent="-205740" algn="l" defTabSz="82296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4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62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10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80" indent="-205740" algn="l" defTabSz="82296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gif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38220254_728443024415822_727950916353841249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32000" y="3708000"/>
            <a:ext cx="7632000" cy="20390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atin typeface="Segoe UI Black" pitchFamily="34" charset="0"/>
                <a:ea typeface="Segoe UI Black" pitchFamily="34" charset="0"/>
              </a:rPr>
              <a:t>                          </a:t>
            </a:r>
            <a:r>
              <a:rPr lang="fr-FR" sz="2400" b="1" dirty="0" smtClean="0">
                <a:ln>
                  <a:solidFill>
                    <a:srgbClr val="FFC000"/>
                  </a:solidFill>
                </a:ln>
                <a:latin typeface="Segoe UI Black" pitchFamily="34" charset="0"/>
                <a:ea typeface="Segoe UI Black" pitchFamily="34" charset="0"/>
              </a:rPr>
              <a:t>au lieu dit </a:t>
            </a:r>
          </a:p>
          <a:p>
            <a:pPr algn="ctr"/>
            <a:endParaRPr lang="fr-FR" sz="1050" b="1" dirty="0" smtClean="0">
              <a:latin typeface="Segoe UI Black" pitchFamily="34" charset="0"/>
              <a:ea typeface="Segoe UI Black" pitchFamily="34" charset="0"/>
            </a:endParaRPr>
          </a:p>
          <a:p>
            <a:pPr algn="ctr"/>
            <a:r>
              <a:rPr lang="fr-FR" sz="4400" b="1" dirty="0" smtClean="0">
                <a:ln w="19050">
                  <a:solidFill>
                    <a:srgbClr val="C00000"/>
                  </a:solidFill>
                </a:ln>
                <a:latin typeface="Segoe UI Black" pitchFamily="34" charset="0"/>
                <a:ea typeface="Segoe UI Black" pitchFamily="34" charset="0"/>
              </a:rPr>
              <a:t>« </a:t>
            </a:r>
            <a:r>
              <a:rPr lang="fr-FR" sz="4400" b="1" dirty="0" err="1" smtClean="0">
                <a:ln w="19050">
                  <a:solidFill>
                    <a:srgbClr val="C00000"/>
                  </a:solidFill>
                </a:ln>
                <a:latin typeface="Segoe UI Black" pitchFamily="34" charset="0"/>
                <a:ea typeface="Segoe UI Black" pitchFamily="34" charset="0"/>
              </a:rPr>
              <a:t>Verlorener</a:t>
            </a:r>
            <a:r>
              <a:rPr lang="fr-FR" sz="4400" b="1" dirty="0" smtClean="0">
                <a:ln w="19050">
                  <a:solidFill>
                    <a:srgbClr val="C00000"/>
                  </a:solidFill>
                </a:ln>
                <a:latin typeface="Segoe UI Black" pitchFamily="34" charset="0"/>
                <a:ea typeface="Segoe UI Black" pitchFamily="34" charset="0"/>
              </a:rPr>
              <a:t> Eck » </a:t>
            </a:r>
          </a:p>
          <a:p>
            <a:pPr algn="ctr"/>
            <a:r>
              <a:rPr lang="fr-FR" sz="4400" b="1" dirty="0" smtClean="0">
                <a:ln w="19050">
                  <a:solidFill>
                    <a:srgbClr val="C00000"/>
                  </a:solidFill>
                </a:ln>
                <a:latin typeface="Segoe UI Black" pitchFamily="34" charset="0"/>
                <a:ea typeface="Segoe UI Black" pitchFamily="34" charset="0"/>
              </a:rPr>
              <a:t>à Grendelbruch</a:t>
            </a:r>
            <a:endParaRPr lang="fr-FR" sz="4800" b="1" dirty="0">
              <a:ln w="19050">
                <a:solidFill>
                  <a:srgbClr val="C00000"/>
                </a:solidFill>
              </a:ln>
              <a:latin typeface="Segoe UI Black" pitchFamily="34" charset="0"/>
              <a:ea typeface="Segoe UI Black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 rot="-660000">
            <a:off x="540000" y="1800000"/>
            <a:ext cx="7632848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fr-FR" sz="4600" b="1" dirty="0" smtClean="0">
                <a:ln w="25400">
                  <a:solidFill>
                    <a:schemeClr val="accent1"/>
                  </a:solidFill>
                </a:ln>
                <a:solidFill>
                  <a:prstClr val="black"/>
                </a:solidFill>
                <a:latin typeface="Segoe UI Black" pitchFamily="34" charset="0"/>
                <a:ea typeface="Segoe UI Black" pitchFamily="34" charset="0"/>
              </a:rPr>
              <a:t>Le Jardin de Merlin </a:t>
            </a:r>
          </a:p>
        </p:txBody>
      </p:sp>
      <p:pic>
        <p:nvPicPr>
          <p:cNvPr id="6" name="Image 5" descr="0a0000005 no_mice_sig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64000" y="3132000"/>
            <a:ext cx="1080000" cy="751741"/>
          </a:xfrm>
          <a:prstGeom prst="rect">
            <a:avLst/>
          </a:prstGeom>
        </p:spPr>
      </p:pic>
      <p:pic>
        <p:nvPicPr>
          <p:cNvPr id="7" name="Snowfall by Punch Deck [Musique Fantastique Libre de Droits].wav">
            <a:hlinkClick r:id="" action="ppaction://media"/>
          </p:cNvPr>
          <p:cNvPicPr>
            <a:picLocks noRot="1" noChangeAspect="1"/>
          </p:cNvPicPr>
          <p:nvPr>
            <a:wavAudioFile r:embed="rId1" name="Snowfall by Punch Deck [Musique Fantastique Libre de Droits].wav"/>
          </p:nvPr>
        </p:nvPicPr>
        <p:blipFill>
          <a:blip r:embed="rId5" cstate="print"/>
          <a:stretch>
            <a:fillRect/>
          </a:stretch>
        </p:blipFill>
        <p:spPr>
          <a:xfrm>
            <a:off x="4168775" y="2728913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72782_728443181082473_63581222710327880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340563_728442167749241_2102799809858348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675096_728441444415980_75967706467536310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987282_728441987749259_28134595390691950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6993783_728443404415784_472155772900907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199048_728447584415366_5108026273359588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20002_728441477749310_86801138652125422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80956" y="0"/>
            <a:ext cx="6878851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27332_728443091082482_61476076817481245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0409_728447661082025_59165364539037513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0454_728441937749264_357295285054993807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0454_728442727749185_953713208666631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0460_728441627749295_34650788498742663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3110_728444734415651_304122068304588310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39113_728442524415872_12273073239573940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43531_728442944415830_620451856771654329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57984_728442451082546_358020109383881365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68966_728441724415952_3754891678728679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310739_728441537749304_75007108425844839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01545_728442657749192_608516861698885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02494_728442214415903_6841357468416440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09704_728442124415912_669379060082891945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27658_728443341082457_54099276988987420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70839" y="0"/>
            <a:ext cx="6299085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27866_728443297749128_84696555920283273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41306_728444344415690_24949407065719260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56039_728442614415863_74250756353204861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66965_728441681082623_66856360712590985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66970_728444944415630_57934303156711430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582531_728447697748688_286893500215034555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00904_728442867749171_17463445946048267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03389_728443707749087_44084912684828460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06976_728441591082632_52733744335395409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39466_728441871082604_774244920655315752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42210_728443914415733_23377653797712887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58902" y="0"/>
            <a:ext cx="532295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56285_728443244415800_516133788640564646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683912_728442804415844_77501250063764806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8274"/>
            <a:ext cx="8640763" cy="5544490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15092_728442691082522_10773362255256151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24364_728442257749232_23700457475215918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25211_728442564415868_61104378870976822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266"/>
            <a:ext cx="8640763" cy="5724505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47855_728442991082492_72311474574986815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47902_728447617748696_196699867694329755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908" y="0"/>
            <a:ext cx="525694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59331_728447301082061_85469225623839782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62652_728441771082614_19742245180660453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67266_728442304415894_509123221461216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15092_728442404415884_61996333042543872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5354" y="0"/>
            <a:ext cx="8230054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67400_728442764415848_88668767681011557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68548_728442484415876_29107430507678411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030" y="0"/>
            <a:ext cx="3900703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71887_728441834415941_769966288207023163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72064_728442031082588_3163358652759176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80620_728444257749032_44219388847541901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087682_728444481082343_57295509750555293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113804_728442837749174_279705316692049946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3183" y="0"/>
            <a:ext cx="7514397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161926_728447751082016_28016924111964055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181342_728442351082556_8904701782780838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187227_728447777748680_69834344938774822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343372_728441401082651_5696648711110508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8431342_728443127749145_40410276646711089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37278669_728447814415343_103603422161121190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slow" advTm="4000">
    <p:strips dir="ru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137502428_728442061082585_16514297211469894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4572000" y="4788000"/>
            <a:ext cx="2111473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b="1" dirty="0">
                <a:ln w="9525">
                  <a:solidFill>
                    <a:srgbClr val="FFC000"/>
                  </a:solidFill>
                </a:ln>
                <a:latin typeface="Segoe UI Black" pitchFamily="34" charset="0"/>
                <a:ea typeface="Segoe UI Black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936005" y="4464695"/>
            <a:ext cx="779554" cy="39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9" tIns="45719" rIns="91439" bIns="45719" rtlCol="0" anchor="ctr"/>
          <a:lstStyle/>
          <a:p>
            <a:pPr algn="ctr"/>
            <a:r>
              <a:rPr lang="fr-FR" sz="1100" dirty="0" smtClean="0">
                <a:solidFill>
                  <a:srgbClr val="FF0000"/>
                </a:solidFill>
                <a:latin typeface="Rockwell" pitchFamily="18" charset="0"/>
              </a:rPr>
              <a:t>869</a:t>
            </a:r>
            <a:endParaRPr lang="fr-FR" sz="11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5508000" y="144215"/>
            <a:ext cx="2736773" cy="1077216"/>
          </a:xfrm>
          <a:prstGeom prst="rect">
            <a:avLst/>
          </a:prstGeom>
          <a:noFill/>
        </p:spPr>
        <p:txBody>
          <a:bodyPr wrap="square" lIns="91439" tIns="45719" rIns="91439" bIns="45719" rtlCol="0">
            <a:spAutoFit/>
          </a:bodyPr>
          <a:lstStyle/>
          <a:p>
            <a:pPr algn="ctr"/>
            <a:r>
              <a:rPr lang="fr-FR" sz="3200" b="1" dirty="0" err="1" smtClean="0">
                <a:ln w="9525">
                  <a:solidFill>
                    <a:schemeClr val="accent1"/>
                  </a:solidFill>
                </a:ln>
                <a:latin typeface="Segoe UI Black" pitchFamily="34" charset="0"/>
                <a:ea typeface="Segoe UI Black" pitchFamily="34" charset="0"/>
              </a:rPr>
              <a:t>Snowfall</a:t>
            </a:r>
            <a:r>
              <a:rPr lang="fr-FR" sz="3200" b="1" dirty="0" smtClean="0">
                <a:ln w="9525">
                  <a:solidFill>
                    <a:schemeClr val="accent1"/>
                  </a:solidFill>
                </a:ln>
                <a:latin typeface="Segoe UI Black" pitchFamily="34" charset="0"/>
                <a:ea typeface="Segoe UI Black" pitchFamily="34" charset="0"/>
              </a:rPr>
              <a:t> </a:t>
            </a:r>
          </a:p>
          <a:p>
            <a:pPr algn="ctr"/>
            <a:r>
              <a:rPr lang="fr-FR" sz="3200" b="1" dirty="0" smtClean="0">
                <a:ln w="9525">
                  <a:solidFill>
                    <a:schemeClr val="accent1"/>
                  </a:solidFill>
                </a:ln>
                <a:latin typeface="Segoe UI Black" pitchFamily="34" charset="0"/>
                <a:ea typeface="Segoe UI Black" pitchFamily="34" charset="0"/>
              </a:rPr>
              <a:t>Punch Deck</a:t>
            </a:r>
            <a:endParaRPr lang="fr-FR" sz="3200" b="1" dirty="0">
              <a:ln w="9525">
                <a:solidFill>
                  <a:schemeClr val="accent1"/>
                </a:solidFill>
              </a:ln>
              <a:latin typeface="Segoe UI Black" pitchFamily="34" charset="0"/>
              <a:ea typeface="Segoe UI Black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 rot="-540000">
            <a:off x="2700000" y="2196000"/>
            <a:ext cx="2024911" cy="646329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3600" b="1" dirty="0" smtClean="0">
                <a:ln w="9525">
                  <a:solidFill>
                    <a:srgbClr val="C00000"/>
                  </a:solidFill>
                </a:ln>
                <a:latin typeface="Segoe UI Black" pitchFamily="34" charset="0"/>
                <a:ea typeface="Segoe UI Black" pitchFamily="34" charset="0"/>
              </a:rPr>
              <a:t>Internet</a:t>
            </a:r>
          </a:p>
        </p:txBody>
      </p:sp>
      <p:sp>
        <p:nvSpPr>
          <p:cNvPr id="5" name="ZoneTexte 4"/>
          <p:cNvSpPr txBox="1"/>
          <p:nvPr/>
        </p:nvSpPr>
        <p:spPr>
          <a:xfrm>
            <a:off x="1872109" y="3960000"/>
            <a:ext cx="896397" cy="276997"/>
          </a:xfrm>
          <a:prstGeom prst="rect">
            <a:avLst/>
          </a:prstGeom>
          <a:noFill/>
        </p:spPr>
        <p:txBody>
          <a:bodyPr wrap="none" lIns="91439" tIns="45719" rIns="91439" bIns="45719" rtlCol="0">
            <a:spAutoFit/>
          </a:bodyPr>
          <a:lstStyle/>
          <a:p>
            <a:r>
              <a:rPr lang="fr-FR" sz="1200" b="1" dirty="0" smtClean="0">
                <a:solidFill>
                  <a:srgbClr val="FF0000"/>
                </a:solidFill>
              </a:rPr>
              <a:t>14.01.2021</a:t>
            </a:r>
            <a:endParaRPr lang="fr-FR" sz="12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000" y="4896000"/>
            <a:ext cx="1496991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en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656085" y="4248671"/>
            <a:ext cx="1080000" cy="720000"/>
          </a:xfrm>
          <a:prstGeom prst="rect">
            <a:avLst/>
          </a:prstGeom>
        </p:spPr>
      </p:pic>
      <p:pic>
        <p:nvPicPr>
          <p:cNvPr id="14" name="Image 13" descr="animated-png-image-1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456285" y="2736000"/>
            <a:ext cx="1800000" cy="1726775"/>
          </a:xfrm>
          <a:prstGeom prst="rect">
            <a:avLst/>
          </a:prstGeom>
        </p:spPr>
      </p:pic>
      <p:pic>
        <p:nvPicPr>
          <p:cNvPr id="15" name="Image 14" descr="0d0000014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-1740000">
            <a:off x="3888000" y="432000"/>
            <a:ext cx="1800000" cy="1800000"/>
          </a:xfrm>
          <a:prstGeom prst="rect">
            <a:avLst/>
          </a:prstGeo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</TotalTime>
  <Words>16</Words>
  <Application>Microsoft Office PowerPoint</Application>
  <PresentationFormat>Personnalisé</PresentationFormat>
  <Paragraphs>11</Paragraphs>
  <Slides>59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59</vt:i4>
      </vt:variant>
    </vt:vector>
  </HeadingPairs>
  <TitlesOfParts>
    <vt:vector size="6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14</cp:revision>
  <dcterms:created xsi:type="dcterms:W3CDTF">2020-05-12T17:47:43Z</dcterms:created>
  <dcterms:modified xsi:type="dcterms:W3CDTF">2021-09-25T14:41:03Z</dcterms:modified>
</cp:coreProperties>
</file>