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notesMasterIdLst>
    <p:notesMasterId r:id="rId36"/>
  </p:notesMasterIdLst>
  <p:sldIdLst>
    <p:sldId id="256" r:id="rId3"/>
    <p:sldId id="262" r:id="rId4"/>
    <p:sldId id="257" r:id="rId5"/>
    <p:sldId id="263" r:id="rId6"/>
    <p:sldId id="258" r:id="rId7"/>
    <p:sldId id="264" r:id="rId8"/>
    <p:sldId id="259" r:id="rId9"/>
    <p:sldId id="265" r:id="rId10"/>
    <p:sldId id="287" r:id="rId11"/>
    <p:sldId id="266" r:id="rId12"/>
    <p:sldId id="260" r:id="rId13"/>
    <p:sldId id="267" r:id="rId14"/>
    <p:sldId id="261" r:id="rId15"/>
    <p:sldId id="268" r:id="rId16"/>
    <p:sldId id="283" r:id="rId17"/>
    <p:sldId id="269" r:id="rId18"/>
    <p:sldId id="270" r:id="rId19"/>
    <p:sldId id="286" r:id="rId20"/>
    <p:sldId id="271" r:id="rId21"/>
    <p:sldId id="272" r:id="rId22"/>
    <p:sldId id="273" r:id="rId23"/>
    <p:sldId id="274" r:id="rId24"/>
    <p:sldId id="275" r:id="rId25"/>
    <p:sldId id="276" r:id="rId26"/>
    <p:sldId id="277" r:id="rId27"/>
    <p:sldId id="278" r:id="rId28"/>
    <p:sldId id="285" r:id="rId29"/>
    <p:sldId id="279" r:id="rId30"/>
    <p:sldId id="284" r:id="rId31"/>
    <p:sldId id="280" r:id="rId32"/>
    <p:sldId id="281" r:id="rId33"/>
    <p:sldId id="282" r:id="rId34"/>
    <p:sldId id="288" r:id="rId3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qNaliXzgvr60J75lyue3Q==" hashData="R68sd1MzYi4VBFI/OZups6UG6ewouN8WyKULMFPETfQssw4OYOoHkCpjZ/+xyTPxvi2Xg3XKPRNnNqEIqXDgF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p:cViewPr varScale="1">
        <p:scale>
          <a:sx n="78" d="100"/>
          <a:sy n="78" d="100"/>
        </p:scale>
        <p:origin x="174" y="96"/>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C4A982-3B5B-4894-B719-FB706D3CEA00}" type="datetimeFigureOut">
              <a:rPr lang="fr-FR" smtClean="0"/>
              <a:t>17/11/2018</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314B1D-BC28-4D02-BBA8-B1016C465FB6}" type="slidenum">
              <a:rPr lang="fr-FR" smtClean="0"/>
              <a:t>‹N°›</a:t>
            </a:fld>
            <a:endParaRPr lang="fr-FR"/>
          </a:p>
        </p:txBody>
      </p:sp>
    </p:spTree>
    <p:extLst>
      <p:ext uri="{BB962C8B-B14F-4D97-AF65-F5344CB8AC3E}">
        <p14:creationId xmlns:p14="http://schemas.microsoft.com/office/powerpoint/2010/main" val="3255902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1</a:t>
            </a:fld>
            <a:endParaRPr lang="fr-FR"/>
          </a:p>
        </p:txBody>
      </p:sp>
    </p:spTree>
    <p:extLst>
      <p:ext uri="{BB962C8B-B14F-4D97-AF65-F5344CB8AC3E}">
        <p14:creationId xmlns:p14="http://schemas.microsoft.com/office/powerpoint/2010/main" val="8862385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2</a:t>
            </a:fld>
            <a:endParaRPr lang="fr-FR"/>
          </a:p>
        </p:txBody>
      </p:sp>
    </p:spTree>
    <p:extLst>
      <p:ext uri="{BB962C8B-B14F-4D97-AF65-F5344CB8AC3E}">
        <p14:creationId xmlns:p14="http://schemas.microsoft.com/office/powerpoint/2010/main" val="21701655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3</a:t>
            </a:fld>
            <a:endParaRPr lang="fr-FR"/>
          </a:p>
        </p:txBody>
      </p:sp>
    </p:spTree>
    <p:extLst>
      <p:ext uri="{BB962C8B-B14F-4D97-AF65-F5344CB8AC3E}">
        <p14:creationId xmlns:p14="http://schemas.microsoft.com/office/powerpoint/2010/main" val="4827487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4</a:t>
            </a:fld>
            <a:endParaRPr lang="fr-FR"/>
          </a:p>
        </p:txBody>
      </p:sp>
    </p:spTree>
    <p:extLst>
      <p:ext uri="{BB962C8B-B14F-4D97-AF65-F5344CB8AC3E}">
        <p14:creationId xmlns:p14="http://schemas.microsoft.com/office/powerpoint/2010/main" val="14368041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5</a:t>
            </a:fld>
            <a:endParaRPr lang="fr-FR"/>
          </a:p>
        </p:txBody>
      </p:sp>
    </p:spTree>
    <p:extLst>
      <p:ext uri="{BB962C8B-B14F-4D97-AF65-F5344CB8AC3E}">
        <p14:creationId xmlns:p14="http://schemas.microsoft.com/office/powerpoint/2010/main" val="24333457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6</a:t>
            </a:fld>
            <a:endParaRPr lang="fr-FR"/>
          </a:p>
        </p:txBody>
      </p:sp>
    </p:spTree>
    <p:extLst>
      <p:ext uri="{BB962C8B-B14F-4D97-AF65-F5344CB8AC3E}">
        <p14:creationId xmlns:p14="http://schemas.microsoft.com/office/powerpoint/2010/main" val="13088436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7</a:t>
            </a:fld>
            <a:endParaRPr lang="fr-FR"/>
          </a:p>
        </p:txBody>
      </p:sp>
    </p:spTree>
    <p:extLst>
      <p:ext uri="{BB962C8B-B14F-4D97-AF65-F5344CB8AC3E}">
        <p14:creationId xmlns:p14="http://schemas.microsoft.com/office/powerpoint/2010/main" val="17668140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8</a:t>
            </a:fld>
            <a:endParaRPr lang="fr-FR"/>
          </a:p>
        </p:txBody>
      </p:sp>
    </p:spTree>
    <p:extLst>
      <p:ext uri="{BB962C8B-B14F-4D97-AF65-F5344CB8AC3E}">
        <p14:creationId xmlns:p14="http://schemas.microsoft.com/office/powerpoint/2010/main" val="12160472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9</a:t>
            </a:fld>
            <a:endParaRPr lang="fr-FR"/>
          </a:p>
        </p:txBody>
      </p:sp>
    </p:spTree>
    <p:extLst>
      <p:ext uri="{BB962C8B-B14F-4D97-AF65-F5344CB8AC3E}">
        <p14:creationId xmlns:p14="http://schemas.microsoft.com/office/powerpoint/2010/main" val="2874347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10</a:t>
            </a:fld>
            <a:endParaRPr lang="fr-FR"/>
          </a:p>
        </p:txBody>
      </p:sp>
    </p:spTree>
    <p:extLst>
      <p:ext uri="{BB962C8B-B14F-4D97-AF65-F5344CB8AC3E}">
        <p14:creationId xmlns:p14="http://schemas.microsoft.com/office/powerpoint/2010/main" val="24141046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11</a:t>
            </a:fld>
            <a:endParaRPr lang="fr-FR"/>
          </a:p>
        </p:txBody>
      </p:sp>
    </p:spTree>
    <p:extLst>
      <p:ext uri="{BB962C8B-B14F-4D97-AF65-F5344CB8AC3E}">
        <p14:creationId xmlns:p14="http://schemas.microsoft.com/office/powerpoint/2010/main" val="7656671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12</a:t>
            </a:fld>
            <a:endParaRPr lang="fr-FR"/>
          </a:p>
        </p:txBody>
      </p:sp>
    </p:spTree>
    <p:extLst>
      <p:ext uri="{BB962C8B-B14F-4D97-AF65-F5344CB8AC3E}">
        <p14:creationId xmlns:p14="http://schemas.microsoft.com/office/powerpoint/2010/main" val="42334790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13</a:t>
            </a:fld>
            <a:endParaRPr lang="fr-FR"/>
          </a:p>
        </p:txBody>
      </p:sp>
    </p:spTree>
    <p:extLst>
      <p:ext uri="{BB962C8B-B14F-4D97-AF65-F5344CB8AC3E}">
        <p14:creationId xmlns:p14="http://schemas.microsoft.com/office/powerpoint/2010/main" val="38922310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14</a:t>
            </a:fld>
            <a:endParaRPr lang="fr-FR"/>
          </a:p>
        </p:txBody>
      </p:sp>
    </p:spTree>
    <p:extLst>
      <p:ext uri="{BB962C8B-B14F-4D97-AF65-F5344CB8AC3E}">
        <p14:creationId xmlns:p14="http://schemas.microsoft.com/office/powerpoint/2010/main" val="20031111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15</a:t>
            </a:fld>
            <a:endParaRPr lang="fr-FR"/>
          </a:p>
        </p:txBody>
      </p:sp>
    </p:spTree>
    <p:extLst>
      <p:ext uri="{BB962C8B-B14F-4D97-AF65-F5344CB8AC3E}">
        <p14:creationId xmlns:p14="http://schemas.microsoft.com/office/powerpoint/2010/main" val="17146554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16</a:t>
            </a:fld>
            <a:endParaRPr lang="fr-FR"/>
          </a:p>
        </p:txBody>
      </p:sp>
    </p:spTree>
    <p:extLst>
      <p:ext uri="{BB962C8B-B14F-4D97-AF65-F5344CB8AC3E}">
        <p14:creationId xmlns:p14="http://schemas.microsoft.com/office/powerpoint/2010/main" val="4263162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17</a:t>
            </a:fld>
            <a:endParaRPr lang="fr-FR"/>
          </a:p>
        </p:txBody>
      </p:sp>
    </p:spTree>
    <p:extLst>
      <p:ext uri="{BB962C8B-B14F-4D97-AF65-F5344CB8AC3E}">
        <p14:creationId xmlns:p14="http://schemas.microsoft.com/office/powerpoint/2010/main" val="24688096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18</a:t>
            </a:fld>
            <a:endParaRPr lang="fr-FR"/>
          </a:p>
        </p:txBody>
      </p:sp>
    </p:spTree>
    <p:extLst>
      <p:ext uri="{BB962C8B-B14F-4D97-AF65-F5344CB8AC3E}">
        <p14:creationId xmlns:p14="http://schemas.microsoft.com/office/powerpoint/2010/main" val="42073847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19</a:t>
            </a:fld>
            <a:endParaRPr lang="fr-FR"/>
          </a:p>
        </p:txBody>
      </p:sp>
    </p:spTree>
    <p:extLst>
      <p:ext uri="{BB962C8B-B14F-4D97-AF65-F5344CB8AC3E}">
        <p14:creationId xmlns:p14="http://schemas.microsoft.com/office/powerpoint/2010/main" val="31559341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20</a:t>
            </a:fld>
            <a:endParaRPr lang="fr-FR"/>
          </a:p>
        </p:txBody>
      </p:sp>
    </p:spTree>
    <p:extLst>
      <p:ext uri="{BB962C8B-B14F-4D97-AF65-F5344CB8AC3E}">
        <p14:creationId xmlns:p14="http://schemas.microsoft.com/office/powerpoint/2010/main" val="2058467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21</a:t>
            </a:fld>
            <a:endParaRPr lang="fr-FR"/>
          </a:p>
        </p:txBody>
      </p:sp>
    </p:spTree>
    <p:extLst>
      <p:ext uri="{BB962C8B-B14F-4D97-AF65-F5344CB8AC3E}">
        <p14:creationId xmlns:p14="http://schemas.microsoft.com/office/powerpoint/2010/main" val="34619692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22</a:t>
            </a:fld>
            <a:endParaRPr lang="fr-FR"/>
          </a:p>
        </p:txBody>
      </p:sp>
    </p:spTree>
    <p:extLst>
      <p:ext uri="{BB962C8B-B14F-4D97-AF65-F5344CB8AC3E}">
        <p14:creationId xmlns:p14="http://schemas.microsoft.com/office/powerpoint/2010/main" val="26741647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23</a:t>
            </a:fld>
            <a:endParaRPr lang="fr-FR"/>
          </a:p>
        </p:txBody>
      </p:sp>
    </p:spTree>
    <p:extLst>
      <p:ext uri="{BB962C8B-B14F-4D97-AF65-F5344CB8AC3E}">
        <p14:creationId xmlns:p14="http://schemas.microsoft.com/office/powerpoint/2010/main" val="33176322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24</a:t>
            </a:fld>
            <a:endParaRPr lang="fr-FR"/>
          </a:p>
        </p:txBody>
      </p:sp>
    </p:spTree>
    <p:extLst>
      <p:ext uri="{BB962C8B-B14F-4D97-AF65-F5344CB8AC3E}">
        <p14:creationId xmlns:p14="http://schemas.microsoft.com/office/powerpoint/2010/main" val="31012829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25</a:t>
            </a:fld>
            <a:endParaRPr lang="fr-FR"/>
          </a:p>
        </p:txBody>
      </p:sp>
    </p:spTree>
    <p:extLst>
      <p:ext uri="{BB962C8B-B14F-4D97-AF65-F5344CB8AC3E}">
        <p14:creationId xmlns:p14="http://schemas.microsoft.com/office/powerpoint/2010/main" val="5916474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26</a:t>
            </a:fld>
            <a:endParaRPr lang="fr-FR"/>
          </a:p>
        </p:txBody>
      </p:sp>
    </p:spTree>
    <p:extLst>
      <p:ext uri="{BB962C8B-B14F-4D97-AF65-F5344CB8AC3E}">
        <p14:creationId xmlns:p14="http://schemas.microsoft.com/office/powerpoint/2010/main" val="41404037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27</a:t>
            </a:fld>
            <a:endParaRPr lang="fr-FR"/>
          </a:p>
        </p:txBody>
      </p:sp>
    </p:spTree>
    <p:extLst>
      <p:ext uri="{BB962C8B-B14F-4D97-AF65-F5344CB8AC3E}">
        <p14:creationId xmlns:p14="http://schemas.microsoft.com/office/powerpoint/2010/main" val="22730691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28</a:t>
            </a:fld>
            <a:endParaRPr lang="fr-FR"/>
          </a:p>
        </p:txBody>
      </p:sp>
    </p:spTree>
    <p:extLst>
      <p:ext uri="{BB962C8B-B14F-4D97-AF65-F5344CB8AC3E}">
        <p14:creationId xmlns:p14="http://schemas.microsoft.com/office/powerpoint/2010/main" val="26784068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29</a:t>
            </a:fld>
            <a:endParaRPr lang="fr-FR"/>
          </a:p>
        </p:txBody>
      </p:sp>
    </p:spTree>
    <p:extLst>
      <p:ext uri="{BB962C8B-B14F-4D97-AF65-F5344CB8AC3E}">
        <p14:creationId xmlns:p14="http://schemas.microsoft.com/office/powerpoint/2010/main" val="2603612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30</a:t>
            </a:fld>
            <a:endParaRPr lang="fr-FR"/>
          </a:p>
        </p:txBody>
      </p:sp>
    </p:spTree>
    <p:extLst>
      <p:ext uri="{BB962C8B-B14F-4D97-AF65-F5344CB8AC3E}">
        <p14:creationId xmlns:p14="http://schemas.microsoft.com/office/powerpoint/2010/main" val="8644569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31</a:t>
            </a:fld>
            <a:endParaRPr lang="fr-FR"/>
          </a:p>
        </p:txBody>
      </p:sp>
    </p:spTree>
    <p:extLst>
      <p:ext uri="{BB962C8B-B14F-4D97-AF65-F5344CB8AC3E}">
        <p14:creationId xmlns:p14="http://schemas.microsoft.com/office/powerpoint/2010/main" val="14845481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32</a:t>
            </a:fld>
            <a:endParaRPr lang="fr-FR"/>
          </a:p>
        </p:txBody>
      </p:sp>
    </p:spTree>
    <p:extLst>
      <p:ext uri="{BB962C8B-B14F-4D97-AF65-F5344CB8AC3E}">
        <p14:creationId xmlns:p14="http://schemas.microsoft.com/office/powerpoint/2010/main" val="989446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314B1D-BC28-4D02-BBA8-B1016C465FB6}" type="slidenum">
              <a:rPr lang="fr-FR" smtClean="0"/>
              <a:t>33</a:t>
            </a:fld>
            <a:endParaRPr lang="fr-FR"/>
          </a:p>
        </p:txBody>
      </p:sp>
    </p:spTree>
    <p:extLst>
      <p:ext uri="{BB962C8B-B14F-4D97-AF65-F5344CB8AC3E}">
        <p14:creationId xmlns:p14="http://schemas.microsoft.com/office/powerpoint/2010/main" val="4250513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2130426"/>
            <a:ext cx="103632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EE1F78E2-057F-4AC3-B070-3A7EDDDC2F94}" type="datetime1">
              <a:rPr lang="fr-FR" smtClean="0"/>
              <a:t>17/11/2018</a:t>
            </a:fld>
            <a:endParaRPr lang="fr-FR"/>
          </a:p>
        </p:txBody>
      </p:sp>
      <p:sp>
        <p:nvSpPr>
          <p:cNvPr id="5" name="Espace réservé du pied de page 4"/>
          <p:cNvSpPr>
            <a:spLocks noGrp="1"/>
          </p:cNvSpPr>
          <p:nvPr>
            <p:ph type="ftr" sz="quarter" idx="11"/>
          </p:nvPr>
        </p:nvSpPr>
        <p:spPr/>
        <p:txBody>
          <a:bodyPr/>
          <a:lstStyle/>
          <a:p>
            <a:r>
              <a:rPr lang="fr-FR" smtClean="0"/>
              <a:t>PPS Lande Novembre 2018</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2C61AB5-057E-4AEA-B5AF-5DB59FB7B3D9}" type="datetime1">
              <a:rPr lang="fr-FR" smtClean="0"/>
              <a:t>17/11/2018</a:t>
            </a:fld>
            <a:endParaRPr lang="fr-FR"/>
          </a:p>
        </p:txBody>
      </p:sp>
      <p:sp>
        <p:nvSpPr>
          <p:cNvPr id="5" name="Espace réservé du pied de page 4"/>
          <p:cNvSpPr>
            <a:spLocks noGrp="1"/>
          </p:cNvSpPr>
          <p:nvPr>
            <p:ph type="ftr" sz="quarter" idx="11"/>
          </p:nvPr>
        </p:nvSpPr>
        <p:spPr/>
        <p:txBody>
          <a:bodyPr/>
          <a:lstStyle/>
          <a:p>
            <a:r>
              <a:rPr lang="fr-FR" smtClean="0"/>
              <a:t>PPS Lande Novembre 2018</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4406901"/>
            <a:ext cx="103632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3B103C5-6F40-409D-80CA-8A0F5E543DB0}" type="datetime1">
              <a:rPr lang="fr-FR" smtClean="0"/>
              <a:t>17/11/2018</a:t>
            </a:fld>
            <a:endParaRPr lang="fr-FR"/>
          </a:p>
        </p:txBody>
      </p:sp>
      <p:sp>
        <p:nvSpPr>
          <p:cNvPr id="5" name="Espace réservé du pied de page 4"/>
          <p:cNvSpPr>
            <a:spLocks noGrp="1"/>
          </p:cNvSpPr>
          <p:nvPr>
            <p:ph type="ftr" sz="quarter" idx="11"/>
          </p:nvPr>
        </p:nvSpPr>
        <p:spPr/>
        <p:txBody>
          <a:bodyPr/>
          <a:lstStyle/>
          <a:p>
            <a:r>
              <a:rPr lang="fr-FR" smtClean="0"/>
              <a:t>PPS Lande Novembre 2018</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02FC8C0-58BB-41E1-A9B2-96E321DD55E4}" type="datetime1">
              <a:rPr lang="fr-FR" smtClean="0"/>
              <a:t>17/11/2018</a:t>
            </a:fld>
            <a:endParaRPr lang="fr-FR"/>
          </a:p>
        </p:txBody>
      </p:sp>
      <p:sp>
        <p:nvSpPr>
          <p:cNvPr id="6" name="Espace réservé du pied de page 5"/>
          <p:cNvSpPr>
            <a:spLocks noGrp="1"/>
          </p:cNvSpPr>
          <p:nvPr>
            <p:ph type="ftr" sz="quarter" idx="11"/>
          </p:nvPr>
        </p:nvSpPr>
        <p:spPr/>
        <p:txBody>
          <a:bodyPr/>
          <a:lstStyle/>
          <a:p>
            <a:r>
              <a:rPr lang="fr-FR" smtClean="0"/>
              <a:t>PPS Lande Novembre 2018</a:t>
            </a:r>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EC300CB-00A8-42CA-8ACC-AAB8BC7B0A75}" type="datetime1">
              <a:rPr lang="fr-FR" smtClean="0"/>
              <a:t>17/11/2018</a:t>
            </a:fld>
            <a:endParaRPr lang="fr-FR"/>
          </a:p>
        </p:txBody>
      </p:sp>
      <p:sp>
        <p:nvSpPr>
          <p:cNvPr id="8" name="Espace réservé du pied de page 7"/>
          <p:cNvSpPr>
            <a:spLocks noGrp="1"/>
          </p:cNvSpPr>
          <p:nvPr>
            <p:ph type="ftr" sz="quarter" idx="11"/>
          </p:nvPr>
        </p:nvSpPr>
        <p:spPr/>
        <p:txBody>
          <a:bodyPr/>
          <a:lstStyle/>
          <a:p>
            <a:r>
              <a:rPr lang="fr-FR" smtClean="0"/>
              <a:t>PPS Lande Novembre 2018</a:t>
            </a:r>
            <a:endParaRPr lang="fr-FR"/>
          </a:p>
        </p:txBody>
      </p:sp>
      <p:sp>
        <p:nvSpPr>
          <p:cNvPr id="9" name="Espace réservé du numéro de diapositive 8"/>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C30FB6A-D6EA-4CB0-B964-4904A952D2F7}" type="datetime1">
              <a:rPr lang="fr-FR" smtClean="0"/>
              <a:t>17/11/2018</a:t>
            </a:fld>
            <a:endParaRPr lang="fr-FR"/>
          </a:p>
        </p:txBody>
      </p:sp>
      <p:sp>
        <p:nvSpPr>
          <p:cNvPr id="4" name="Espace réservé du pied de page 3"/>
          <p:cNvSpPr>
            <a:spLocks noGrp="1"/>
          </p:cNvSpPr>
          <p:nvPr>
            <p:ph type="ftr" sz="quarter" idx="11"/>
          </p:nvPr>
        </p:nvSpPr>
        <p:spPr/>
        <p:txBody>
          <a:bodyPr/>
          <a:lstStyle/>
          <a:p>
            <a:r>
              <a:rPr lang="fr-FR" smtClean="0"/>
              <a:t>PPS Lande Novembre 2018</a:t>
            </a:r>
            <a:endParaRPr lang="fr-FR"/>
          </a:p>
        </p:txBody>
      </p:sp>
      <p:sp>
        <p:nvSpPr>
          <p:cNvPr id="5" name="Espace réservé du numéro de diapositive 4"/>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EACC472-7664-4AD3-BC3E-149EE8CB3F36}" type="datetime1">
              <a:rPr lang="fr-FR" smtClean="0"/>
              <a:t>17/11/2018</a:t>
            </a:fld>
            <a:endParaRPr lang="fr-FR"/>
          </a:p>
        </p:txBody>
      </p:sp>
      <p:sp>
        <p:nvSpPr>
          <p:cNvPr id="3" name="Espace réservé du pied de page 2"/>
          <p:cNvSpPr>
            <a:spLocks noGrp="1"/>
          </p:cNvSpPr>
          <p:nvPr>
            <p:ph type="ftr" sz="quarter" idx="11"/>
          </p:nvPr>
        </p:nvSpPr>
        <p:spPr/>
        <p:txBody>
          <a:bodyPr/>
          <a:lstStyle/>
          <a:p>
            <a:r>
              <a:rPr lang="fr-FR" smtClean="0"/>
              <a:t>PPS Lande Novembre 2018</a:t>
            </a:r>
            <a:endParaRPr lang="fr-FR"/>
          </a:p>
        </p:txBody>
      </p:sp>
      <p:sp>
        <p:nvSpPr>
          <p:cNvPr id="4" name="Espace réservé du numéro de diapositive 3"/>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1" y="273050"/>
            <a:ext cx="4011084"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99D8F7F-D0B7-4A4F-B58B-D2CDBAFE2E9D}" type="datetime1">
              <a:rPr lang="fr-FR" smtClean="0"/>
              <a:t>17/11/2018</a:t>
            </a:fld>
            <a:endParaRPr lang="fr-FR"/>
          </a:p>
        </p:txBody>
      </p:sp>
      <p:sp>
        <p:nvSpPr>
          <p:cNvPr id="6" name="Espace réservé du pied de page 5"/>
          <p:cNvSpPr>
            <a:spLocks noGrp="1"/>
          </p:cNvSpPr>
          <p:nvPr>
            <p:ph type="ftr" sz="quarter" idx="11"/>
          </p:nvPr>
        </p:nvSpPr>
        <p:spPr/>
        <p:txBody>
          <a:bodyPr/>
          <a:lstStyle/>
          <a:p>
            <a:r>
              <a:rPr lang="fr-FR" smtClean="0"/>
              <a:t>PPS Lande Novembre 2018</a:t>
            </a:r>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717" y="4800600"/>
            <a:ext cx="73152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8B21664-2455-44CC-89DA-C57AEBAB5C78}" type="datetime1">
              <a:rPr lang="fr-FR" smtClean="0"/>
              <a:t>17/11/2018</a:t>
            </a:fld>
            <a:endParaRPr lang="fr-FR"/>
          </a:p>
        </p:txBody>
      </p:sp>
      <p:sp>
        <p:nvSpPr>
          <p:cNvPr id="6" name="Espace réservé du pied de page 5"/>
          <p:cNvSpPr>
            <a:spLocks noGrp="1"/>
          </p:cNvSpPr>
          <p:nvPr>
            <p:ph type="ftr" sz="quarter" idx="11"/>
          </p:nvPr>
        </p:nvSpPr>
        <p:spPr/>
        <p:txBody>
          <a:bodyPr/>
          <a:lstStyle/>
          <a:p>
            <a:r>
              <a:rPr lang="fr-FR" smtClean="0"/>
              <a:t>PPS Lande Novembre 2018</a:t>
            </a:r>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017CFCB-FD87-4648-9140-7BF3648CB71E}" type="datetime1">
              <a:rPr lang="fr-FR" smtClean="0"/>
              <a:t>17/11/2018</a:t>
            </a:fld>
            <a:endParaRPr lang="fr-FR"/>
          </a:p>
        </p:txBody>
      </p:sp>
      <p:sp>
        <p:nvSpPr>
          <p:cNvPr id="5" name="Espace réservé du pied de page 4"/>
          <p:cNvSpPr>
            <a:spLocks noGrp="1"/>
          </p:cNvSpPr>
          <p:nvPr>
            <p:ph type="ftr" sz="quarter" idx="11"/>
          </p:nvPr>
        </p:nvSpPr>
        <p:spPr/>
        <p:txBody>
          <a:bodyPr/>
          <a:lstStyle/>
          <a:p>
            <a:r>
              <a:rPr lang="fr-FR" smtClean="0"/>
              <a:t>PPS Lande Novembre 2018</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609600" y="274639"/>
            <a:ext cx="80264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86B855A-9D79-4A0F-ACD6-33AD30D95ED1}" type="datetime1">
              <a:rPr lang="fr-FR" smtClean="0"/>
              <a:t>17/11/2018</a:t>
            </a:fld>
            <a:endParaRPr lang="fr-FR"/>
          </a:p>
        </p:txBody>
      </p:sp>
      <p:sp>
        <p:nvSpPr>
          <p:cNvPr id="5" name="Espace réservé du pied de page 4"/>
          <p:cNvSpPr>
            <a:spLocks noGrp="1"/>
          </p:cNvSpPr>
          <p:nvPr>
            <p:ph type="ftr" sz="quarter" idx="11"/>
          </p:nvPr>
        </p:nvSpPr>
        <p:spPr/>
        <p:txBody>
          <a:bodyPr/>
          <a:lstStyle/>
          <a:p>
            <a:r>
              <a:rPr lang="fr-FR" smtClean="0"/>
              <a:t>PPS Lande Novembre 2018</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2446E0-2E19-4180-9D35-DF65B44DF92E}" type="datetime1">
              <a:rPr lang="fr-FR" smtClean="0"/>
              <a:t>17/11/2018</a:t>
            </a:fld>
            <a:endParaRPr lang="fr-FR"/>
          </a:p>
        </p:txBody>
      </p:sp>
      <p:sp>
        <p:nvSpPr>
          <p:cNvPr id="5" name="Espace réservé du pied de page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Novembre 2018</a:t>
            </a:r>
            <a:endParaRPr lang="fr-FR"/>
          </a:p>
        </p:txBody>
      </p:sp>
      <p:sp>
        <p:nvSpPr>
          <p:cNvPr id="6" name="Espace réservé du numéro de diapositive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8582E2-60D7-40E7-AECB-CED9E7320F8D}"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4" cstate="print"/>
          <a:srcRect/>
          <a:stretch>
            <a:fillRect/>
          </a:stretch>
        </p:blipFill>
        <p:spPr bwMode="auto">
          <a:xfrm>
            <a:off x="-1270" y="3152"/>
            <a:ext cx="12192000" cy="6858000"/>
          </a:xfrm>
          <a:prstGeom prst="rect">
            <a:avLst/>
          </a:prstGeom>
          <a:noFill/>
        </p:spPr>
      </p:pic>
      <p:pic>
        <p:nvPicPr>
          <p:cNvPr id="2" name="Image 1"/>
          <p:cNvPicPr>
            <a:picLocks noChangeAspect="1"/>
          </p:cNvPicPr>
          <p:nvPr/>
        </p:nvPicPr>
        <p:blipFill>
          <a:blip r:embed="rId5"/>
          <a:stretch>
            <a:fillRect/>
          </a:stretch>
        </p:blipFill>
        <p:spPr>
          <a:xfrm>
            <a:off x="1055440" y="697227"/>
            <a:ext cx="10153128" cy="5655666"/>
          </a:xfrm>
          <a:prstGeom prst="rect">
            <a:avLst/>
          </a:prstGeom>
          <a:effectLst>
            <a:softEdge rad="317500"/>
          </a:effectLst>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627615" y="1123066"/>
            <a:ext cx="11020966" cy="4524315"/>
          </a:xfrm>
          <a:prstGeom prst="rect">
            <a:avLst/>
          </a:prstGeom>
        </p:spPr>
        <p:txBody>
          <a:bodyPr wrap="none">
            <a:spAutoFit/>
          </a:bodyPr>
          <a:lstStyle/>
          <a:p>
            <a:r>
              <a:rPr lang="fr-FR" sz="9600" b="1" dirty="0">
                <a:ln>
                  <a:solidFill>
                    <a:schemeClr val="bg1"/>
                  </a:solidFill>
                </a:ln>
              </a:rPr>
              <a:t>Lâchez nous la </a:t>
            </a:r>
            <a:r>
              <a:rPr lang="fr-FR" sz="9600" b="1" dirty="0" smtClean="0">
                <a:ln>
                  <a:solidFill>
                    <a:schemeClr val="bg1"/>
                  </a:solidFill>
                </a:ln>
              </a:rPr>
              <a:t>chatte</a:t>
            </a:r>
          </a:p>
          <a:p>
            <a:r>
              <a:rPr lang="fr-FR" sz="9600" b="1" dirty="0" smtClean="0">
                <a:ln>
                  <a:solidFill>
                    <a:schemeClr val="bg1"/>
                  </a:solidFill>
                </a:ln>
              </a:rPr>
              <a:t>        mais alors ? </a:t>
            </a:r>
            <a:endParaRPr lang="fr-FR" sz="9600" b="1" dirty="0" smtClean="0">
              <a:ln>
                <a:solidFill>
                  <a:schemeClr val="bg1"/>
                </a:solidFill>
              </a:ln>
            </a:endParaRPr>
          </a:p>
          <a:p>
            <a:r>
              <a:rPr lang="fr-FR" sz="9600" b="1" dirty="0">
                <a:ln>
                  <a:solidFill>
                    <a:schemeClr val="bg1"/>
                  </a:solidFill>
                </a:ln>
              </a:rPr>
              <a:t> </a:t>
            </a:r>
            <a:r>
              <a:rPr lang="fr-FR" sz="9600" b="1" dirty="0" smtClean="0">
                <a:ln>
                  <a:solidFill>
                    <a:schemeClr val="bg1"/>
                  </a:solidFill>
                </a:ln>
              </a:rPr>
              <a:t>        par Lande</a:t>
            </a:r>
            <a:endParaRPr lang="fr-FR" sz="9600" b="1" dirty="0">
              <a:ln>
                <a:solidFill>
                  <a:schemeClr val="bg1"/>
                </a:solidFill>
              </a:ln>
            </a:endParaRPr>
          </a:p>
        </p:txBody>
      </p:sp>
      <p:pic>
        <p:nvPicPr>
          <p:cNvPr id="6" name="Image 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1</a:t>
            </a:fld>
            <a:endParaRPr lang="fr-FR" sz="1800" b="1"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4750" advTm="5000">
        <p:circle/>
        <p:sndAc>
          <p:stSnd loop="1">
            <p:snd r:embed="rId3" name="480443_laure_jolibois_001.wav"/>
          </p:stSnd>
        </p:sndAc>
      </p:transition>
    </mc:Choice>
    <mc:Fallback>
      <p:transition spd="slow" advTm="5000">
        <p:circle/>
        <p:sndAc>
          <p:stSnd loop="1">
            <p:snd r:embed="rId3" name="480443_laure_joliboi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1" end="1"/>
                                            </p:txEl>
                                          </p:spTgt>
                                        </p:tgtEl>
                                        <p:attrNameLst>
                                          <p:attrName>ppt_w</p:attrName>
                                        </p:attrNameLst>
                                      </p:cBhvr>
                                    </p:anim>
                                    <p:anim by="(#ppt_w*0.50)" calcmode="lin" valueType="num">
                                      <p:cBhvr>
                                        <p:cTn id="16" dur="500" decel="50000" autoRev="1" fill="hold">
                                          <p:stCondLst>
                                            <p:cond delay="0"/>
                                          </p:stCondLst>
                                        </p:cTn>
                                        <p:tgtEl>
                                          <p:spTgt spid="5">
                                            <p:txEl>
                                              <p:pRg st="1" end="1"/>
                                            </p:txEl>
                                          </p:spTgt>
                                        </p:tgtEl>
                                        <p:attrNameLst>
                                          <p:attrName>ppt_x</p:attrName>
                                        </p:attrNameLst>
                                      </p:cBhvr>
                                    </p:anim>
                                    <p:anim from="(-#ppt_h/2)" to="(#ppt_y)" calcmode="lin" valueType="num">
                                      <p:cBhvr>
                                        <p:cTn id="17" dur="1000" fill="hold">
                                          <p:stCondLst>
                                            <p:cond delay="0"/>
                                          </p:stCondLst>
                                        </p:cTn>
                                        <p:tgtEl>
                                          <p:spTgt spid="5">
                                            <p:txEl>
                                              <p:pRg st="1" end="1"/>
                                            </p:txEl>
                                          </p:spTgt>
                                        </p:tgtEl>
                                        <p:attrNameLst>
                                          <p:attrName>ppt_y</p:attrName>
                                        </p:attrNameLst>
                                      </p:cBhvr>
                                    </p:anim>
                                    <p:animRot by="21600000">
                                      <p:cBhvr>
                                        <p:cTn id="18" dur="1000" fill="hold">
                                          <p:stCondLst>
                                            <p:cond delay="0"/>
                                          </p:stCondLst>
                                        </p:cTn>
                                        <p:tgtEl>
                                          <p:spTgt spid="5">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5">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5">
                                            <p:txEl>
                                              <p:pRg st="2" end="2"/>
                                            </p:txEl>
                                          </p:spTgt>
                                        </p:tgtEl>
                                        <p:attrNameLst>
                                          <p:attrName>ppt_w</p:attrName>
                                        </p:attrNameLst>
                                      </p:cBhvr>
                                    </p:anim>
                                    <p:anim by="(#ppt_w*0.50)" calcmode="lin" valueType="num">
                                      <p:cBhvr>
                                        <p:cTn id="24" dur="500" decel="50000" autoRev="1" fill="hold">
                                          <p:stCondLst>
                                            <p:cond delay="0"/>
                                          </p:stCondLst>
                                        </p:cTn>
                                        <p:tgtEl>
                                          <p:spTgt spid="5">
                                            <p:txEl>
                                              <p:pRg st="2" end="2"/>
                                            </p:txEl>
                                          </p:spTgt>
                                        </p:tgtEl>
                                        <p:attrNameLst>
                                          <p:attrName>ppt_x</p:attrName>
                                        </p:attrNameLst>
                                      </p:cBhvr>
                                    </p:anim>
                                    <p:anim from="(-#ppt_h/2)" to="(#ppt_y)" calcmode="lin" valueType="num">
                                      <p:cBhvr>
                                        <p:cTn id="25" dur="1000" fill="hold">
                                          <p:stCondLst>
                                            <p:cond delay="0"/>
                                          </p:stCondLst>
                                        </p:cTn>
                                        <p:tgtEl>
                                          <p:spTgt spid="5">
                                            <p:txEl>
                                              <p:pRg st="2" end="2"/>
                                            </p:txEl>
                                          </p:spTgt>
                                        </p:tgtEl>
                                        <p:attrNameLst>
                                          <p:attrName>ppt_y</p:attrName>
                                        </p:attrNameLst>
                                      </p:cBhvr>
                                    </p:anim>
                                    <p:animRot by="21600000">
                                      <p:cBhvr>
                                        <p:cTn id="26" dur="1000" fill="hold">
                                          <p:stCondLst>
                                            <p:cond delay="0"/>
                                          </p:stCondLst>
                                        </p:cTn>
                                        <p:tgtEl>
                                          <p:spTgt spid="5">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7">
                                            <p:txEl>
                                              <p:pRg st="0" end="0"/>
                                            </p:txEl>
                                          </p:spTgt>
                                        </p:tgtEl>
                                        <p:attrNameLst>
                                          <p:attrName>style.visibility</p:attrName>
                                        </p:attrNameLst>
                                      </p:cBhvr>
                                      <p:to>
                                        <p:strVal val="visible"/>
                                      </p:to>
                                    </p:set>
                                    <p:anim by="(-#ppt_w*2)" calcmode="lin" valueType="num">
                                      <p:cBhvr rctx="PPT">
                                        <p:cTn id="31" dur="500" autoRev="1" fill="hold">
                                          <p:stCondLst>
                                            <p:cond delay="0"/>
                                          </p:stCondLst>
                                        </p:cTn>
                                        <p:tgtEl>
                                          <p:spTgt spid="7">
                                            <p:txEl>
                                              <p:pRg st="0" end="0"/>
                                            </p:txEl>
                                          </p:spTgt>
                                        </p:tgtEl>
                                        <p:attrNameLst>
                                          <p:attrName>ppt_w</p:attrName>
                                        </p:attrNameLst>
                                      </p:cBhvr>
                                    </p:anim>
                                    <p:anim by="(#ppt_w*0.50)" calcmode="lin" valueType="num">
                                      <p:cBhvr>
                                        <p:cTn id="32" dur="500" decel="50000" autoRev="1" fill="hold">
                                          <p:stCondLst>
                                            <p:cond delay="0"/>
                                          </p:stCondLst>
                                        </p:cTn>
                                        <p:tgtEl>
                                          <p:spTgt spid="7">
                                            <p:txEl>
                                              <p:pRg st="0" end="0"/>
                                            </p:txEl>
                                          </p:spTgt>
                                        </p:tgtEl>
                                        <p:attrNameLst>
                                          <p:attrName>ppt_x</p:attrName>
                                        </p:attrNameLst>
                                      </p:cBhvr>
                                    </p:anim>
                                    <p:anim from="(-#ppt_h/2)" to="(#ppt_y)" calcmode="lin" valueType="num">
                                      <p:cBhvr>
                                        <p:cTn id="33" dur="1000" fill="hold">
                                          <p:stCondLst>
                                            <p:cond delay="0"/>
                                          </p:stCondLst>
                                        </p:cTn>
                                        <p:tgtEl>
                                          <p:spTgt spid="7">
                                            <p:txEl>
                                              <p:pRg st="0" end="0"/>
                                            </p:txEl>
                                          </p:spTgt>
                                        </p:tgtEl>
                                        <p:attrNameLst>
                                          <p:attrName>ppt_y</p:attrName>
                                        </p:attrNameLst>
                                      </p:cBhvr>
                                    </p:anim>
                                    <p:animRot by="21600000">
                                      <p:cBhvr>
                                        <p:cTn id="34"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2</a:t>
            </a:fld>
            <a:endParaRPr lang="fr-FR" sz="1800" b="1" dirty="0">
              <a:solidFill>
                <a:schemeClr val="bg1"/>
              </a:solidFill>
            </a:endParaRPr>
          </a:p>
        </p:txBody>
      </p:sp>
      <p:pic>
        <p:nvPicPr>
          <p:cNvPr id="2" name="Image 1"/>
          <p:cNvPicPr>
            <a:picLocks noChangeAspect="1"/>
          </p:cNvPicPr>
          <p:nvPr/>
        </p:nvPicPr>
        <p:blipFill>
          <a:blip r:embed="rId4"/>
          <a:stretch>
            <a:fillRect/>
          </a:stretch>
        </p:blipFill>
        <p:spPr>
          <a:xfrm>
            <a:off x="1767772" y="741419"/>
            <a:ext cx="8653915" cy="5686146"/>
          </a:xfrm>
          <a:prstGeom prst="rect">
            <a:avLst/>
          </a:prstGeom>
          <a:effectLst>
            <a:softEdge rad="127000"/>
          </a:effectLst>
        </p:spPr>
      </p:pic>
      <p:pic>
        <p:nvPicPr>
          <p:cNvPr id="6" name="Image 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Tree>
    <p:extLst>
      <p:ext uri="{BB962C8B-B14F-4D97-AF65-F5344CB8AC3E}">
        <p14:creationId xmlns:p14="http://schemas.microsoft.com/office/powerpoint/2010/main" val="3361650621"/>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 y="-59250"/>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3</a:t>
            </a:fld>
            <a:endParaRPr lang="fr-FR" sz="1800" b="1" dirty="0">
              <a:solidFill>
                <a:schemeClr val="bg1"/>
              </a:solidFill>
            </a:endParaRPr>
          </a:p>
        </p:txBody>
      </p:sp>
      <p:sp>
        <p:nvSpPr>
          <p:cNvPr id="2" name="Rectangle 1"/>
          <p:cNvSpPr/>
          <p:nvPr/>
        </p:nvSpPr>
        <p:spPr>
          <a:xfrm>
            <a:off x="3292666" y="2644170"/>
            <a:ext cx="5606667" cy="1569660"/>
          </a:xfrm>
          <a:prstGeom prst="rect">
            <a:avLst/>
          </a:prstGeom>
        </p:spPr>
        <p:txBody>
          <a:bodyPr wrap="square">
            <a:spAutoFit/>
          </a:bodyPr>
          <a:lstStyle/>
          <a:p>
            <a:r>
              <a:rPr lang="fr-FR" sz="3200" b="1" dirty="0">
                <a:ln>
                  <a:solidFill>
                    <a:schemeClr val="bg1"/>
                  </a:solidFill>
                </a:ln>
              </a:rPr>
              <a:t>dessins qui flinguent les nettoyants intimes qui flinguent eux-mêmes nos vagins !</a:t>
            </a:r>
          </a:p>
        </p:txBody>
      </p:sp>
    </p:spTree>
    <p:extLst>
      <p:ext uri="{BB962C8B-B14F-4D97-AF65-F5344CB8AC3E}">
        <p14:creationId xmlns:p14="http://schemas.microsoft.com/office/powerpoint/2010/main" val="1958097657"/>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4</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22422" y="829134"/>
            <a:ext cx="5544616" cy="5544616"/>
          </a:xfrm>
          <a:prstGeom prst="rect">
            <a:avLst/>
          </a:prstGeom>
          <a:effectLst>
            <a:softEdge rad="127000"/>
          </a:effectLst>
        </p:spPr>
      </p:pic>
    </p:spTree>
    <p:extLst>
      <p:ext uri="{BB962C8B-B14F-4D97-AF65-F5344CB8AC3E}">
        <p14:creationId xmlns:p14="http://schemas.microsoft.com/office/powerpoint/2010/main" val="3744913486"/>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5</a:t>
            </a:fld>
            <a:endParaRPr lang="fr-FR" sz="1800" b="1" dirty="0">
              <a:solidFill>
                <a:schemeClr val="bg1"/>
              </a:solidFill>
            </a:endParaRPr>
          </a:p>
        </p:txBody>
      </p:sp>
      <p:sp>
        <p:nvSpPr>
          <p:cNvPr id="2" name="Rectangle 1"/>
          <p:cNvSpPr/>
          <p:nvPr/>
        </p:nvSpPr>
        <p:spPr>
          <a:xfrm>
            <a:off x="3122613" y="2195540"/>
            <a:ext cx="6096000" cy="2554545"/>
          </a:xfrm>
          <a:prstGeom prst="rect">
            <a:avLst/>
          </a:prstGeom>
        </p:spPr>
        <p:txBody>
          <a:bodyPr>
            <a:spAutoFit/>
          </a:bodyPr>
          <a:lstStyle/>
          <a:p>
            <a:r>
              <a:rPr lang="fr-FR" sz="3200" b="1" dirty="0">
                <a:ln>
                  <a:solidFill>
                    <a:schemeClr val="bg1"/>
                  </a:solidFill>
                </a:ln>
              </a:rPr>
              <a:t>Ah les nettoyants intimes pour femmes … Autrement dit, des nettoyants qui flinguent votre intimité. La colère monte chez les femmes </a:t>
            </a:r>
          </a:p>
        </p:txBody>
      </p:sp>
    </p:spTree>
    <p:extLst>
      <p:ext uri="{BB962C8B-B14F-4D97-AF65-F5344CB8AC3E}">
        <p14:creationId xmlns:p14="http://schemas.microsoft.com/office/powerpoint/2010/main" val="4294696203"/>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6</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927648" y="821220"/>
            <a:ext cx="6480719" cy="5544616"/>
          </a:xfrm>
          <a:prstGeom prst="rect">
            <a:avLst/>
          </a:prstGeom>
          <a:effectLst>
            <a:softEdge rad="127000"/>
          </a:effectLst>
        </p:spPr>
      </p:pic>
    </p:spTree>
    <p:extLst>
      <p:ext uri="{BB962C8B-B14F-4D97-AF65-F5344CB8AC3E}">
        <p14:creationId xmlns:p14="http://schemas.microsoft.com/office/powerpoint/2010/main" val="969125472"/>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7</a:t>
            </a:fld>
            <a:endParaRPr lang="fr-FR" sz="1800" b="1" dirty="0">
              <a:solidFill>
                <a:schemeClr val="bg1"/>
              </a:solidFill>
            </a:endParaRPr>
          </a:p>
        </p:txBody>
      </p:sp>
      <p:sp>
        <p:nvSpPr>
          <p:cNvPr id="2" name="Rectangle 1"/>
          <p:cNvSpPr/>
          <p:nvPr/>
        </p:nvSpPr>
        <p:spPr>
          <a:xfrm>
            <a:off x="3046730" y="1531831"/>
            <a:ext cx="6096000" cy="4401205"/>
          </a:xfrm>
          <a:prstGeom prst="rect">
            <a:avLst/>
          </a:prstGeom>
        </p:spPr>
        <p:txBody>
          <a:bodyPr>
            <a:spAutoFit/>
          </a:bodyPr>
          <a:lstStyle/>
          <a:p>
            <a:r>
              <a:rPr lang="fr-FR" sz="2800" b="1" dirty="0">
                <a:ln>
                  <a:solidFill>
                    <a:schemeClr val="bg1"/>
                  </a:solidFill>
                </a:ln>
              </a:rPr>
              <a:t>Les nettoyants intimes : pur produit de consommation</a:t>
            </a:r>
          </a:p>
          <a:p>
            <a:endParaRPr lang="fr-FR" sz="2800" b="1" dirty="0">
              <a:ln>
                <a:solidFill>
                  <a:schemeClr val="bg1"/>
                </a:solidFill>
              </a:ln>
            </a:endParaRPr>
          </a:p>
          <a:p>
            <a:r>
              <a:rPr lang="fr-FR" sz="2800" b="1" dirty="0">
                <a:ln>
                  <a:solidFill>
                    <a:schemeClr val="bg1"/>
                  </a:solidFill>
                </a:ln>
              </a:rPr>
              <a:t>Le marketing, encore et toujours. Depuis des années, les publicités nous martèlent, à nous les femmes, que nous devrions penser à récurer notre vagin. Pour être « fraîches ». Oui, sauf que cette fraîcheur, on le sait, n’a pas besoin de nettoyants intimes.</a:t>
            </a:r>
          </a:p>
        </p:txBody>
      </p:sp>
    </p:spTree>
    <p:extLst>
      <p:ext uri="{BB962C8B-B14F-4D97-AF65-F5344CB8AC3E}">
        <p14:creationId xmlns:p14="http://schemas.microsoft.com/office/powerpoint/2010/main" val="1454691395"/>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8</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89745" y="821220"/>
            <a:ext cx="6048671" cy="5544616"/>
          </a:xfrm>
          <a:prstGeom prst="rect">
            <a:avLst/>
          </a:prstGeom>
          <a:effectLst>
            <a:softEdge rad="127000"/>
          </a:effectLst>
        </p:spPr>
      </p:pic>
    </p:spTree>
    <p:extLst>
      <p:ext uri="{BB962C8B-B14F-4D97-AF65-F5344CB8AC3E}">
        <p14:creationId xmlns:p14="http://schemas.microsoft.com/office/powerpoint/2010/main" val="4192436959"/>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9</a:t>
            </a:fld>
            <a:endParaRPr lang="fr-FR" sz="1800" b="1" dirty="0">
              <a:solidFill>
                <a:schemeClr val="bg1"/>
              </a:solidFill>
            </a:endParaRPr>
          </a:p>
        </p:txBody>
      </p:sp>
      <p:sp>
        <p:nvSpPr>
          <p:cNvPr id="3" name="Rectangle 2"/>
          <p:cNvSpPr/>
          <p:nvPr/>
        </p:nvSpPr>
        <p:spPr>
          <a:xfrm>
            <a:off x="3046730" y="2117831"/>
            <a:ext cx="6096000" cy="3108543"/>
          </a:xfrm>
          <a:prstGeom prst="rect">
            <a:avLst/>
          </a:prstGeom>
        </p:spPr>
        <p:txBody>
          <a:bodyPr>
            <a:spAutoFit/>
          </a:bodyPr>
          <a:lstStyle/>
          <a:p>
            <a:r>
              <a:rPr lang="fr-FR" sz="2800" b="1" dirty="0">
                <a:ln>
                  <a:solidFill>
                    <a:schemeClr val="bg1"/>
                  </a:solidFill>
                </a:ln>
              </a:rPr>
              <a:t>A chaque nouvelle page de pubs, c’est reparti. Et voilà qu’une femme, nue sous sa douche, nous présente son gel intime qui lui sauve littéralement la vie. Parce que c’est bien connu, notre vagin est sale. Dégoûtant. Il serait bientôt tout juste bon à récurer à la Javel.</a:t>
            </a:r>
          </a:p>
        </p:txBody>
      </p:sp>
    </p:spTree>
    <p:extLst>
      <p:ext uri="{BB962C8B-B14F-4D97-AF65-F5344CB8AC3E}">
        <p14:creationId xmlns:p14="http://schemas.microsoft.com/office/powerpoint/2010/main" val="2137784842"/>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10</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999656" y="721219"/>
            <a:ext cx="6264695" cy="5644618"/>
          </a:xfrm>
          <a:prstGeom prst="rect">
            <a:avLst/>
          </a:prstGeom>
          <a:effectLst>
            <a:softEdge rad="127000"/>
          </a:effectLst>
        </p:spPr>
      </p:pic>
    </p:spTree>
    <p:extLst>
      <p:ext uri="{BB962C8B-B14F-4D97-AF65-F5344CB8AC3E}">
        <p14:creationId xmlns:p14="http://schemas.microsoft.com/office/powerpoint/2010/main" val="3879430820"/>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11</a:t>
            </a:fld>
            <a:endParaRPr lang="fr-FR" sz="1800" b="1" dirty="0">
              <a:solidFill>
                <a:schemeClr val="bg1"/>
              </a:solidFill>
            </a:endParaRPr>
          </a:p>
        </p:txBody>
      </p:sp>
      <p:sp>
        <p:nvSpPr>
          <p:cNvPr id="2" name="Rectangle 1"/>
          <p:cNvSpPr/>
          <p:nvPr/>
        </p:nvSpPr>
        <p:spPr>
          <a:xfrm>
            <a:off x="3171712" y="1483083"/>
            <a:ext cx="6096000" cy="4401205"/>
          </a:xfrm>
          <a:prstGeom prst="rect">
            <a:avLst/>
          </a:prstGeom>
        </p:spPr>
        <p:txBody>
          <a:bodyPr>
            <a:spAutoFit/>
          </a:bodyPr>
          <a:lstStyle/>
          <a:p>
            <a:r>
              <a:rPr lang="fr-FR" sz="2800" b="1" dirty="0">
                <a:ln>
                  <a:solidFill>
                    <a:schemeClr val="bg1"/>
                  </a:solidFill>
                </a:ln>
              </a:rPr>
              <a:t>Sauf que la réalité est toute autre. La réalité, c’est que tous ces produits, sauf dérèglement, nous n’en avons pas besoin. Et que de les utiliser quotidiennement n’arrangera absolument rien à l’affaire. Derrière ces produits, il y a de grandes firmes qui ne pensent pas du tout à votre santé. Le vagin d’une femme n’a rien de sale, bien au contraire.</a:t>
            </a:r>
          </a:p>
        </p:txBody>
      </p:sp>
    </p:spTree>
    <p:extLst>
      <p:ext uri="{BB962C8B-B14F-4D97-AF65-F5344CB8AC3E}">
        <p14:creationId xmlns:p14="http://schemas.microsoft.com/office/powerpoint/2010/main" val="2763731903"/>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12</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71664" y="870124"/>
            <a:ext cx="6120680" cy="5544615"/>
          </a:xfrm>
          <a:prstGeom prst="rect">
            <a:avLst/>
          </a:prstGeom>
          <a:effectLst>
            <a:softEdge rad="127000"/>
          </a:effectLst>
        </p:spPr>
      </p:pic>
    </p:spTree>
    <p:extLst>
      <p:ext uri="{BB962C8B-B14F-4D97-AF65-F5344CB8AC3E}">
        <p14:creationId xmlns:p14="http://schemas.microsoft.com/office/powerpoint/2010/main" val="836627202"/>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13</a:t>
            </a:fld>
            <a:endParaRPr lang="fr-FR" sz="1800" b="1" dirty="0">
              <a:solidFill>
                <a:schemeClr val="bg1"/>
              </a:solidFill>
            </a:endParaRPr>
          </a:p>
        </p:txBody>
      </p:sp>
      <p:sp>
        <p:nvSpPr>
          <p:cNvPr id="2" name="Rectangle 1"/>
          <p:cNvSpPr/>
          <p:nvPr/>
        </p:nvSpPr>
        <p:spPr>
          <a:xfrm>
            <a:off x="3048000" y="1466683"/>
            <a:ext cx="6096000" cy="4401205"/>
          </a:xfrm>
          <a:prstGeom prst="rect">
            <a:avLst/>
          </a:prstGeom>
        </p:spPr>
        <p:txBody>
          <a:bodyPr>
            <a:spAutoFit/>
          </a:bodyPr>
          <a:lstStyle/>
          <a:p>
            <a:r>
              <a:rPr lang="fr-FR" sz="2800" b="1" dirty="0">
                <a:ln>
                  <a:solidFill>
                    <a:schemeClr val="bg1"/>
                  </a:solidFill>
                </a:ln>
              </a:rPr>
              <a:t>Pourquoi nous n’avons pas besoin de nettoyants intimes</a:t>
            </a:r>
          </a:p>
          <a:p>
            <a:endParaRPr lang="fr-FR" sz="2800" b="1" dirty="0">
              <a:ln>
                <a:solidFill>
                  <a:schemeClr val="bg1"/>
                </a:solidFill>
              </a:ln>
            </a:endParaRPr>
          </a:p>
          <a:p>
            <a:r>
              <a:rPr lang="fr-FR" sz="2800" b="1" dirty="0">
                <a:ln>
                  <a:solidFill>
                    <a:schemeClr val="bg1"/>
                  </a:solidFill>
                </a:ln>
              </a:rPr>
              <a:t>Comme vous le verrez dans les dessins ci-dessous, les nettoyants intimes ne servent à rien Pour la simple et bonne raison (l’unique qui soit à retenir, d’ailleurs) c’est que notre vagin est auto nettoyant ! Mesdames, inutile de vous récurer, la nature est bien faite !</a:t>
            </a:r>
          </a:p>
        </p:txBody>
      </p:sp>
    </p:spTree>
    <p:extLst>
      <p:ext uri="{BB962C8B-B14F-4D97-AF65-F5344CB8AC3E}">
        <p14:creationId xmlns:p14="http://schemas.microsoft.com/office/powerpoint/2010/main" val="4128933394"/>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14</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4390" y="870123"/>
            <a:ext cx="6120679" cy="5544616"/>
          </a:xfrm>
          <a:prstGeom prst="rect">
            <a:avLst/>
          </a:prstGeom>
          <a:effectLst>
            <a:softEdge rad="127000"/>
          </a:effectLst>
        </p:spPr>
      </p:pic>
    </p:spTree>
    <p:extLst>
      <p:ext uri="{BB962C8B-B14F-4D97-AF65-F5344CB8AC3E}">
        <p14:creationId xmlns:p14="http://schemas.microsoft.com/office/powerpoint/2010/main" val="2257316817"/>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15</a:t>
            </a:fld>
            <a:endParaRPr lang="fr-FR" sz="1800" b="1" dirty="0">
              <a:solidFill>
                <a:schemeClr val="bg1"/>
              </a:solidFill>
            </a:endParaRPr>
          </a:p>
        </p:txBody>
      </p:sp>
      <p:sp>
        <p:nvSpPr>
          <p:cNvPr id="2" name="Rectangle 1"/>
          <p:cNvSpPr/>
          <p:nvPr/>
        </p:nvSpPr>
        <p:spPr>
          <a:xfrm>
            <a:off x="1487488" y="1580600"/>
            <a:ext cx="8208912" cy="4154984"/>
          </a:xfrm>
          <a:prstGeom prst="rect">
            <a:avLst/>
          </a:prstGeom>
        </p:spPr>
        <p:txBody>
          <a:bodyPr wrap="square">
            <a:spAutoFit/>
          </a:bodyPr>
          <a:lstStyle/>
          <a:p>
            <a:r>
              <a:rPr lang="fr-FR" sz="2400" b="1" dirty="0">
                <a:ln>
                  <a:solidFill>
                    <a:schemeClr val="bg1"/>
                  </a:solidFill>
                </a:ln>
              </a:rPr>
              <a:t>Et ce que ne relève pas </a:t>
            </a:r>
            <a:r>
              <a:rPr lang="fr-FR" sz="2400" b="1" dirty="0" err="1">
                <a:ln>
                  <a:solidFill>
                    <a:schemeClr val="bg1"/>
                  </a:solidFill>
                </a:ln>
              </a:rPr>
              <a:t>Klaire</a:t>
            </a:r>
            <a:r>
              <a:rPr lang="fr-FR" sz="2400" b="1" dirty="0">
                <a:ln>
                  <a:solidFill>
                    <a:schemeClr val="bg1"/>
                  </a:solidFill>
                </a:ln>
              </a:rPr>
              <a:t> fait </a:t>
            </a:r>
            <a:r>
              <a:rPr lang="fr-FR" sz="2400" b="1" dirty="0" err="1">
                <a:ln>
                  <a:solidFill>
                    <a:schemeClr val="bg1"/>
                  </a:solidFill>
                </a:ln>
              </a:rPr>
              <a:t>Grr</a:t>
            </a:r>
            <a:r>
              <a:rPr lang="fr-FR" sz="2400" b="1" dirty="0">
                <a:ln>
                  <a:solidFill>
                    <a:schemeClr val="bg1"/>
                  </a:solidFill>
                </a:ln>
              </a:rPr>
              <a:t>, illustratrice, c’est que ceux qui nous vendent ces produits sont les mêmes que ceux qui nous proposent des « solutions » quand on a un problème vaginal. Ne prenons pas les choses à l’envers, ce n’est pas parce que nous ne nous lavons pas avec des produits spéciaux que nous avons besoin de crèmes et ovules qui seront là pour réparer notre flore. Non, c’est l’inverse : plus vous agresserez, en nettoyant, vos parties intimes (et donc, vous l’aurez compris, en retirant toutes les bonnes bactéries) que vous aurez besoin de solutions pour éviter que cela ne revienne. Cercle vicieux.</a:t>
            </a:r>
          </a:p>
        </p:txBody>
      </p:sp>
    </p:spTree>
    <p:extLst>
      <p:ext uri="{BB962C8B-B14F-4D97-AF65-F5344CB8AC3E}">
        <p14:creationId xmlns:p14="http://schemas.microsoft.com/office/powerpoint/2010/main" val="1222694411"/>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16</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43672" y="836711"/>
            <a:ext cx="5904655" cy="5544616"/>
          </a:xfrm>
          <a:prstGeom prst="rect">
            <a:avLst/>
          </a:prstGeom>
          <a:effectLst>
            <a:softEdge rad="127000"/>
          </a:effectLst>
        </p:spPr>
      </p:pic>
    </p:spTree>
    <p:extLst>
      <p:ext uri="{BB962C8B-B14F-4D97-AF65-F5344CB8AC3E}">
        <p14:creationId xmlns:p14="http://schemas.microsoft.com/office/powerpoint/2010/main" val="102313232"/>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17</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43672" y="836711"/>
            <a:ext cx="5904655" cy="5544616"/>
          </a:xfrm>
          <a:prstGeom prst="rect">
            <a:avLst/>
          </a:prstGeom>
          <a:effectLst>
            <a:softEdge rad="127000"/>
          </a:effectLst>
        </p:spPr>
      </p:pic>
    </p:spTree>
    <p:extLst>
      <p:ext uri="{BB962C8B-B14F-4D97-AF65-F5344CB8AC3E}">
        <p14:creationId xmlns:p14="http://schemas.microsoft.com/office/powerpoint/2010/main" val="345725117"/>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18</a:t>
            </a:fld>
            <a:endParaRPr lang="fr-FR" sz="1800" b="1" dirty="0">
              <a:solidFill>
                <a:schemeClr val="bg1"/>
              </a:solidFill>
            </a:endParaRPr>
          </a:p>
        </p:txBody>
      </p:sp>
      <p:sp>
        <p:nvSpPr>
          <p:cNvPr id="3" name="Rectangle 2"/>
          <p:cNvSpPr/>
          <p:nvPr/>
        </p:nvSpPr>
        <p:spPr>
          <a:xfrm>
            <a:off x="3066081" y="1619014"/>
            <a:ext cx="6096000" cy="3970318"/>
          </a:xfrm>
          <a:prstGeom prst="rect">
            <a:avLst/>
          </a:prstGeom>
        </p:spPr>
        <p:txBody>
          <a:bodyPr>
            <a:spAutoFit/>
          </a:bodyPr>
          <a:lstStyle/>
          <a:p>
            <a:r>
              <a:rPr lang="fr-FR" sz="2800" b="1" dirty="0">
                <a:ln>
                  <a:solidFill>
                    <a:schemeClr val="bg1"/>
                  </a:solidFill>
                </a:ln>
              </a:rPr>
              <a:t>Et l’illustratrice met le doigt sur l’abus de marketing en nous rappelant qu’il existe également, sur le marché, des nettoyants intimes pour petites filles. Histoire de bien les habituer, dès le plus jeune âge, à consommer ce type de produits. Et de leur inculquer que si leur vagin n’est pas nettoyé avec un gel spécial, alors il est sale.</a:t>
            </a:r>
          </a:p>
        </p:txBody>
      </p:sp>
    </p:spTree>
    <p:extLst>
      <p:ext uri="{BB962C8B-B14F-4D97-AF65-F5344CB8AC3E}">
        <p14:creationId xmlns:p14="http://schemas.microsoft.com/office/powerpoint/2010/main" val="146369329"/>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19</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71664" y="822791"/>
            <a:ext cx="6048671" cy="5544616"/>
          </a:xfrm>
          <a:prstGeom prst="rect">
            <a:avLst/>
          </a:prstGeom>
          <a:effectLst>
            <a:softEdge rad="127000"/>
          </a:effectLst>
        </p:spPr>
      </p:pic>
    </p:spTree>
    <p:extLst>
      <p:ext uri="{BB962C8B-B14F-4D97-AF65-F5344CB8AC3E}">
        <p14:creationId xmlns:p14="http://schemas.microsoft.com/office/powerpoint/2010/main" val="248982756"/>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20</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43673" y="836711"/>
            <a:ext cx="5904656" cy="5544616"/>
          </a:xfrm>
          <a:prstGeom prst="rect">
            <a:avLst/>
          </a:prstGeom>
          <a:effectLst>
            <a:softEdge rad="127000"/>
          </a:effectLst>
        </p:spPr>
      </p:pic>
    </p:spTree>
    <p:extLst>
      <p:ext uri="{BB962C8B-B14F-4D97-AF65-F5344CB8AC3E}">
        <p14:creationId xmlns:p14="http://schemas.microsoft.com/office/powerpoint/2010/main" val="4225897143"/>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21</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43672" y="836711"/>
            <a:ext cx="5904655" cy="5544616"/>
          </a:xfrm>
          <a:prstGeom prst="rect">
            <a:avLst/>
          </a:prstGeom>
          <a:effectLst>
            <a:softEdge rad="127000"/>
          </a:effectLst>
        </p:spPr>
      </p:pic>
    </p:spTree>
    <p:extLst>
      <p:ext uri="{BB962C8B-B14F-4D97-AF65-F5344CB8AC3E}">
        <p14:creationId xmlns:p14="http://schemas.microsoft.com/office/powerpoint/2010/main" val="3357531657"/>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22</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89745" y="836402"/>
            <a:ext cx="6048671" cy="5544616"/>
          </a:xfrm>
          <a:prstGeom prst="rect">
            <a:avLst/>
          </a:prstGeom>
          <a:effectLst>
            <a:softEdge rad="127000"/>
          </a:effectLst>
        </p:spPr>
      </p:pic>
    </p:spTree>
    <p:extLst>
      <p:ext uri="{BB962C8B-B14F-4D97-AF65-F5344CB8AC3E}">
        <p14:creationId xmlns:p14="http://schemas.microsoft.com/office/powerpoint/2010/main" val="2015072773"/>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23</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43672" y="836711"/>
            <a:ext cx="5832647" cy="5544616"/>
          </a:xfrm>
          <a:prstGeom prst="rect">
            <a:avLst/>
          </a:prstGeom>
          <a:effectLst>
            <a:softEdge rad="127000"/>
          </a:effectLst>
        </p:spPr>
      </p:pic>
    </p:spTree>
    <p:extLst>
      <p:ext uri="{BB962C8B-B14F-4D97-AF65-F5344CB8AC3E}">
        <p14:creationId xmlns:p14="http://schemas.microsoft.com/office/powerpoint/2010/main" val="850136273"/>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25551" y="23519"/>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24</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43672" y="908719"/>
            <a:ext cx="5832647" cy="5472608"/>
          </a:xfrm>
          <a:prstGeom prst="rect">
            <a:avLst/>
          </a:prstGeom>
          <a:effectLst>
            <a:softEdge rad="127000"/>
          </a:effectLst>
        </p:spPr>
      </p:pic>
    </p:spTree>
    <p:extLst>
      <p:ext uri="{BB962C8B-B14F-4D97-AF65-F5344CB8AC3E}">
        <p14:creationId xmlns:p14="http://schemas.microsoft.com/office/powerpoint/2010/main" val="3823059756"/>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25</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59163" y="836711"/>
            <a:ext cx="5889165" cy="5529125"/>
          </a:xfrm>
          <a:prstGeom prst="rect">
            <a:avLst/>
          </a:prstGeom>
          <a:effectLst>
            <a:softEdge rad="127000"/>
          </a:effectLst>
        </p:spPr>
      </p:pic>
    </p:spTree>
    <p:extLst>
      <p:ext uri="{BB962C8B-B14F-4D97-AF65-F5344CB8AC3E}">
        <p14:creationId xmlns:p14="http://schemas.microsoft.com/office/powerpoint/2010/main" val="3252584626"/>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26</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43672" y="836711"/>
            <a:ext cx="5832647" cy="5544616"/>
          </a:xfrm>
          <a:prstGeom prst="rect">
            <a:avLst/>
          </a:prstGeom>
          <a:effectLst>
            <a:softEdge rad="127000"/>
          </a:effectLst>
        </p:spPr>
      </p:pic>
    </p:spTree>
    <p:extLst>
      <p:ext uri="{BB962C8B-B14F-4D97-AF65-F5344CB8AC3E}">
        <p14:creationId xmlns:p14="http://schemas.microsoft.com/office/powerpoint/2010/main" val="1227212962"/>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27</a:t>
            </a:fld>
            <a:endParaRPr lang="fr-FR" sz="1800" b="1" dirty="0">
              <a:solidFill>
                <a:schemeClr val="bg1"/>
              </a:solidFill>
            </a:endParaRPr>
          </a:p>
        </p:txBody>
      </p:sp>
      <p:sp>
        <p:nvSpPr>
          <p:cNvPr id="3" name="Rectangle 2"/>
          <p:cNvSpPr/>
          <p:nvPr/>
        </p:nvSpPr>
        <p:spPr>
          <a:xfrm>
            <a:off x="3046730" y="1769907"/>
            <a:ext cx="6096000" cy="3416320"/>
          </a:xfrm>
          <a:prstGeom prst="rect">
            <a:avLst/>
          </a:prstGeom>
        </p:spPr>
        <p:txBody>
          <a:bodyPr>
            <a:spAutoFit/>
          </a:bodyPr>
          <a:lstStyle/>
          <a:p>
            <a:r>
              <a:rPr lang="fr-FR" sz="2400" b="1" dirty="0">
                <a:ln>
                  <a:solidFill>
                    <a:schemeClr val="bg1"/>
                  </a:solidFill>
                </a:ln>
              </a:rPr>
              <a:t>Sauf que la réalité est toute autre. La réalité, c’est que tous ces produits, sauf dérèglement, nous n’en avons pas besoin. Et que de les utiliser quotidiennement n’arrangera absolument rien à l’affaire. Derrière ces produits, il y a de grandes firmes qui ne pensent pas du tout à votre santé. Le vagin d’une femme n’a rien de sale, bien au contraire.</a:t>
            </a:r>
          </a:p>
        </p:txBody>
      </p:sp>
    </p:spTree>
    <p:extLst>
      <p:ext uri="{BB962C8B-B14F-4D97-AF65-F5344CB8AC3E}">
        <p14:creationId xmlns:p14="http://schemas.microsoft.com/office/powerpoint/2010/main" val="3537842552"/>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28</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977582" y="846372"/>
            <a:ext cx="6192687" cy="5544616"/>
          </a:xfrm>
          <a:prstGeom prst="rect">
            <a:avLst/>
          </a:prstGeom>
          <a:effectLst>
            <a:softEdge rad="127000"/>
          </a:effectLst>
        </p:spPr>
      </p:pic>
    </p:spTree>
    <p:extLst>
      <p:ext uri="{BB962C8B-B14F-4D97-AF65-F5344CB8AC3E}">
        <p14:creationId xmlns:p14="http://schemas.microsoft.com/office/powerpoint/2010/main" val="3311791869"/>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29</a:t>
            </a:fld>
            <a:endParaRPr lang="fr-FR" sz="1800" b="1" dirty="0">
              <a:solidFill>
                <a:schemeClr val="bg1"/>
              </a:solidFill>
            </a:endParaRPr>
          </a:p>
        </p:txBody>
      </p:sp>
      <p:sp>
        <p:nvSpPr>
          <p:cNvPr id="2" name="Rectangle 1"/>
          <p:cNvSpPr/>
          <p:nvPr/>
        </p:nvSpPr>
        <p:spPr>
          <a:xfrm>
            <a:off x="3046730" y="1556792"/>
            <a:ext cx="6096000" cy="3970318"/>
          </a:xfrm>
          <a:prstGeom prst="rect">
            <a:avLst/>
          </a:prstGeom>
        </p:spPr>
        <p:txBody>
          <a:bodyPr>
            <a:spAutoFit/>
          </a:bodyPr>
          <a:lstStyle/>
          <a:p>
            <a:r>
              <a:rPr lang="fr-FR" sz="2800" b="1" dirty="0">
                <a:ln>
                  <a:solidFill>
                    <a:schemeClr val="bg1"/>
                  </a:solidFill>
                </a:ln>
              </a:rPr>
              <a:t>Et l’illustratrice met le doigt sur l’abus de marketing en nous rappelant qu’il existe également, sur le marché, des nettoyants intimes pour petites filles. Histoire de bien les habituer, dès le plus jeune âge, à consommer ce type de produits. Et de leur inculquer que si leur vagin n’est pas nettoyé avec un gel spécial, alors il est sale.</a:t>
            </a:r>
          </a:p>
        </p:txBody>
      </p:sp>
    </p:spTree>
    <p:extLst>
      <p:ext uri="{BB962C8B-B14F-4D97-AF65-F5344CB8AC3E}">
        <p14:creationId xmlns:p14="http://schemas.microsoft.com/office/powerpoint/2010/main" val="2805687278"/>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30</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43672" y="836711"/>
            <a:ext cx="5904655" cy="5544616"/>
          </a:xfrm>
          <a:prstGeom prst="rect">
            <a:avLst/>
          </a:prstGeom>
          <a:effectLst>
            <a:softEdge rad="127000"/>
          </a:effectLst>
        </p:spPr>
      </p:pic>
    </p:spTree>
    <p:extLst>
      <p:ext uri="{BB962C8B-B14F-4D97-AF65-F5344CB8AC3E}">
        <p14:creationId xmlns:p14="http://schemas.microsoft.com/office/powerpoint/2010/main" val="2251230949"/>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31</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43672" y="836711"/>
            <a:ext cx="5976663" cy="5544616"/>
          </a:xfrm>
          <a:prstGeom prst="rect">
            <a:avLst/>
          </a:prstGeom>
          <a:effectLst>
            <a:softEdge rad="127000"/>
          </a:effectLst>
        </p:spPr>
      </p:pic>
    </p:spTree>
    <p:extLst>
      <p:ext uri="{BB962C8B-B14F-4D97-AF65-F5344CB8AC3E}">
        <p14:creationId xmlns:p14="http://schemas.microsoft.com/office/powerpoint/2010/main" val="1561773260"/>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3" cstate="print"/>
          <a:srcRect/>
          <a:stretch>
            <a:fillRect/>
          </a:stretch>
        </p:blipFill>
        <p:spPr bwMode="auto">
          <a:xfrm>
            <a:off x="-1270" y="3152"/>
            <a:ext cx="12192000" cy="6858000"/>
          </a:xfrm>
          <a:prstGeom prst="rect">
            <a:avLst/>
          </a:prstGeom>
          <a:noFill/>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32</a:t>
            </a:fld>
            <a:endParaRPr lang="fr-FR" sz="1800" b="1" dirty="0">
              <a:solidFill>
                <a:schemeClr val="bg1"/>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67608" y="908719"/>
            <a:ext cx="6984776" cy="5472608"/>
          </a:xfrm>
          <a:prstGeom prst="rect">
            <a:avLst/>
          </a:prstGeom>
          <a:effectLst>
            <a:softEdge rad="127000"/>
          </a:effectLst>
        </p:spPr>
      </p:pic>
    </p:spTree>
    <p:extLst>
      <p:ext uri="{BB962C8B-B14F-4D97-AF65-F5344CB8AC3E}">
        <p14:creationId xmlns:p14="http://schemas.microsoft.com/office/powerpoint/2010/main" val="3930701099"/>
      </p:ext>
    </p:extLst>
  </p:cSld>
  <p:clrMapOvr>
    <a:masterClrMapping/>
  </p:clrMapOvr>
  <mc:AlternateContent xmlns:mc="http://schemas.openxmlformats.org/markup-compatibility/2006">
    <mc:Choice xmlns:p14="http://schemas.microsoft.com/office/powerpoint/2010/main" Requires="p14">
      <p:transition spd="slow" p14:dur="4750" advTm="5000">
        <p:circle/>
      </p:transition>
    </mc:Choice>
    <mc:Fallback>
      <p:transition spd="slow" advTm="5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5" name="Picture 311" descr="C:\Users\Tom\AppData\Local\Microsoft\Windows\Temporary Internet Files\Content.IE5\KVSBUKP6\MPj04389200000[1].jpg"/>
          <p:cNvPicPr>
            <a:picLocks noChangeAspect="1" noChangeArrowheads="1"/>
          </p:cNvPicPr>
          <p:nvPr/>
        </p:nvPicPr>
        <p:blipFill>
          <a:blip r:embed="rId4" cstate="print"/>
          <a:srcRect/>
          <a:stretch>
            <a:fillRect/>
          </a:stretch>
        </p:blipFill>
        <p:spPr bwMode="auto">
          <a:xfrm>
            <a:off x="-1270" y="3152"/>
            <a:ext cx="12192000" cy="6858000"/>
          </a:xfrm>
          <a:prstGeom prst="rect">
            <a:avLst/>
          </a:prstGeom>
          <a:noFill/>
        </p:spPr>
      </p:pic>
      <p:pic>
        <p:nvPicPr>
          <p:cNvPr id="2" name="Image 1"/>
          <p:cNvPicPr>
            <a:picLocks noChangeAspect="1"/>
          </p:cNvPicPr>
          <p:nvPr/>
        </p:nvPicPr>
        <p:blipFill>
          <a:blip r:embed="rId5"/>
          <a:stretch>
            <a:fillRect/>
          </a:stretch>
        </p:blipFill>
        <p:spPr>
          <a:xfrm>
            <a:off x="1055440" y="697227"/>
            <a:ext cx="10153128" cy="5655666"/>
          </a:xfrm>
          <a:prstGeom prst="rect">
            <a:avLst/>
          </a:prstGeom>
          <a:effectLst>
            <a:softEdge rad="317500"/>
          </a:effectLst>
        </p:spPr>
      </p:pic>
      <p:sp>
        <p:nvSpPr>
          <p:cNvPr id="4" name="Rectangle 3"/>
          <p:cNvSpPr/>
          <p:nvPr/>
        </p:nvSpPr>
        <p:spPr>
          <a:xfrm>
            <a:off x="340963" y="263471"/>
            <a:ext cx="11546237" cy="6307809"/>
          </a:xfrm>
          <a:prstGeom prst="rect">
            <a:avLst/>
          </a:prstGeom>
          <a:noFill/>
          <a:ln w="317500">
            <a:gradFill flip="none" rotWithShape="1">
              <a:gsLst>
                <a:gs pos="90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627615" y="524238"/>
            <a:ext cx="11020966" cy="6001643"/>
          </a:xfrm>
          <a:prstGeom prst="rect">
            <a:avLst/>
          </a:prstGeom>
        </p:spPr>
        <p:txBody>
          <a:bodyPr wrap="none">
            <a:spAutoFit/>
          </a:bodyPr>
          <a:lstStyle/>
          <a:p>
            <a:r>
              <a:rPr lang="fr-FR" sz="9600" b="1" dirty="0" smtClean="0">
                <a:ln>
                  <a:solidFill>
                    <a:schemeClr val="bg1"/>
                  </a:solidFill>
                </a:ln>
              </a:rPr>
              <a:t>             C’était</a:t>
            </a:r>
          </a:p>
          <a:p>
            <a:r>
              <a:rPr lang="fr-FR" sz="9600" b="1" dirty="0" smtClean="0">
                <a:ln>
                  <a:solidFill>
                    <a:schemeClr val="bg1"/>
                  </a:solidFill>
                </a:ln>
              </a:rPr>
              <a:t>Lâchez </a:t>
            </a:r>
            <a:r>
              <a:rPr lang="fr-FR" sz="9600" b="1" dirty="0">
                <a:ln>
                  <a:solidFill>
                    <a:schemeClr val="bg1"/>
                  </a:solidFill>
                </a:ln>
              </a:rPr>
              <a:t>nous la </a:t>
            </a:r>
            <a:r>
              <a:rPr lang="fr-FR" sz="9600" b="1" dirty="0" smtClean="0">
                <a:ln>
                  <a:solidFill>
                    <a:schemeClr val="bg1"/>
                  </a:solidFill>
                </a:ln>
              </a:rPr>
              <a:t>chatte</a:t>
            </a:r>
          </a:p>
          <a:p>
            <a:r>
              <a:rPr lang="fr-FR" sz="9600" b="1" dirty="0" smtClean="0">
                <a:ln>
                  <a:solidFill>
                    <a:schemeClr val="bg1"/>
                  </a:solidFill>
                </a:ln>
              </a:rPr>
              <a:t>        mais alors ? </a:t>
            </a:r>
            <a:endParaRPr lang="fr-FR" sz="9600" b="1" dirty="0" smtClean="0">
              <a:ln>
                <a:solidFill>
                  <a:schemeClr val="bg1"/>
                </a:solidFill>
              </a:ln>
            </a:endParaRPr>
          </a:p>
          <a:p>
            <a:r>
              <a:rPr lang="fr-FR" sz="9600" b="1" dirty="0">
                <a:ln>
                  <a:solidFill>
                    <a:schemeClr val="bg1"/>
                  </a:solidFill>
                </a:ln>
              </a:rPr>
              <a:t> </a:t>
            </a:r>
            <a:r>
              <a:rPr lang="fr-FR" sz="9600" b="1" dirty="0" smtClean="0">
                <a:ln>
                  <a:solidFill>
                    <a:schemeClr val="bg1"/>
                  </a:solidFill>
                </a:ln>
              </a:rPr>
              <a:t>        par Lande</a:t>
            </a:r>
            <a:endParaRPr lang="fr-FR" sz="9600" b="1" dirty="0">
              <a:ln>
                <a:solidFill>
                  <a:schemeClr val="bg1"/>
                </a:solidFill>
              </a:ln>
            </a:endParaRPr>
          </a:p>
        </p:txBody>
      </p:sp>
      <p:pic>
        <p:nvPicPr>
          <p:cNvPr id="6" name="Image 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189015" y="3877370"/>
            <a:ext cx="4153480" cy="2838846"/>
          </a:xfrm>
          <a:prstGeom prst="rect">
            <a:avLst/>
          </a:prstGeom>
        </p:spPr>
      </p:pic>
      <p:sp>
        <p:nvSpPr>
          <p:cNvPr id="7" name="Rectangle 6"/>
          <p:cNvSpPr/>
          <p:nvPr/>
        </p:nvSpPr>
        <p:spPr>
          <a:xfrm>
            <a:off x="2146777" y="339527"/>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9" name="Espace réservé de la date 8"/>
          <p:cNvSpPr>
            <a:spLocks noGrp="1"/>
          </p:cNvSpPr>
          <p:nvPr>
            <p:ph type="dt" sz="half" idx="10"/>
          </p:nvPr>
        </p:nvSpPr>
        <p:spPr>
          <a:xfrm>
            <a:off x="531747" y="6433015"/>
            <a:ext cx="2844800" cy="365125"/>
          </a:xfrm>
        </p:spPr>
        <p:txBody>
          <a:bodyPr/>
          <a:lstStyle/>
          <a:p>
            <a:fld id="{4B296BC4-FE7E-44F0-B814-945B84E5C5DE}" type="datetime1">
              <a:rPr lang="fr-FR" sz="1600" b="1" smtClean="0">
                <a:solidFill>
                  <a:schemeClr val="bg1"/>
                </a:solidFill>
              </a:rPr>
              <a:t>17/11/2018</a:t>
            </a:fld>
            <a:endParaRPr lang="fr-FR" sz="1800" b="1" dirty="0">
              <a:solidFill>
                <a:schemeClr val="bg1"/>
              </a:solidFill>
            </a:endParaRPr>
          </a:p>
        </p:txBody>
      </p:sp>
      <p:sp>
        <p:nvSpPr>
          <p:cNvPr id="10" name="Espace réservé du pied de page 9"/>
          <p:cNvSpPr>
            <a:spLocks noGrp="1"/>
          </p:cNvSpPr>
          <p:nvPr>
            <p:ph type="ftr" sz="quarter" idx="11"/>
          </p:nvPr>
        </p:nvSpPr>
        <p:spPr>
          <a:xfrm>
            <a:off x="4165600" y="6427565"/>
            <a:ext cx="3860800" cy="365125"/>
          </a:xfrm>
        </p:spPr>
        <p:txBody>
          <a:bodyPr/>
          <a:lstStyle/>
          <a:p>
            <a:r>
              <a:rPr lang="fr-FR" sz="1600" b="1" dirty="0" smtClean="0">
                <a:solidFill>
                  <a:schemeClr val="bg1"/>
                </a:solidFill>
              </a:rPr>
              <a:t>PPS Lande Novembre 2018</a:t>
            </a:r>
            <a:endParaRPr lang="fr-FR" sz="1600" b="1" dirty="0">
              <a:solidFill>
                <a:schemeClr val="bg1"/>
              </a:solidFill>
            </a:endParaRPr>
          </a:p>
        </p:txBody>
      </p:sp>
      <p:sp>
        <p:nvSpPr>
          <p:cNvPr id="11" name="Espace réservé du numéro de diapositive 10"/>
          <p:cNvSpPr>
            <a:spLocks noGrp="1"/>
          </p:cNvSpPr>
          <p:nvPr>
            <p:ph type="sldNum" sz="quarter" idx="12"/>
          </p:nvPr>
        </p:nvSpPr>
        <p:spPr>
          <a:xfrm>
            <a:off x="8803781" y="6418270"/>
            <a:ext cx="2844800" cy="365125"/>
          </a:xfrm>
        </p:spPr>
        <p:txBody>
          <a:bodyPr/>
          <a:lstStyle/>
          <a:p>
            <a:fld id="{108582E2-60D7-40E7-AECB-CED9E7320F8D}" type="slidenum">
              <a:rPr lang="fr-FR" sz="1800" b="1" smtClean="0">
                <a:solidFill>
                  <a:schemeClr val="bg1"/>
                </a:solidFill>
              </a:rPr>
              <a:pPr/>
              <a:t>33</a:t>
            </a:fld>
            <a:endParaRPr lang="fr-FR" sz="1800" b="1" dirty="0">
              <a:solidFill>
                <a:schemeClr val="bg1"/>
              </a:solidFill>
            </a:endParaRPr>
          </a:p>
        </p:txBody>
      </p:sp>
    </p:spTree>
    <p:extLst>
      <p:ext uri="{BB962C8B-B14F-4D97-AF65-F5344CB8AC3E}">
        <p14:creationId xmlns:p14="http://schemas.microsoft.com/office/powerpoint/2010/main" val="1782218214"/>
      </p:ext>
    </p:extLst>
  </p:cSld>
  <p:clrMapOvr>
    <a:masterClrMapping/>
  </p:clrMapOvr>
  <mc:AlternateContent xmlns:mc="http://schemas.openxmlformats.org/markup-compatibility/2006">
    <mc:Choice xmlns:p14="http://schemas.microsoft.com/office/powerpoint/2010/main" Requires="p14">
      <p:transition spd="slow" p14:dur="4750" advTm="5000">
        <p:circle/>
        <p:sndAc>
          <p:stSnd loop="1">
            <p:snd r:embed="rId3" name="480443_laure_jolibois_001.wav"/>
          </p:stSnd>
        </p:sndAc>
      </p:transition>
    </mc:Choice>
    <mc:Fallback>
      <p:transition spd="slow" advTm="5000">
        <p:circle/>
        <p:sndAc>
          <p:stSnd loop="1">
            <p:snd r:embed="rId3" name="480443_laure_joliboi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1" end="1"/>
                                            </p:txEl>
                                          </p:spTgt>
                                        </p:tgtEl>
                                        <p:attrNameLst>
                                          <p:attrName>ppt_w</p:attrName>
                                        </p:attrNameLst>
                                      </p:cBhvr>
                                    </p:anim>
                                    <p:anim by="(#ppt_w*0.50)" calcmode="lin" valueType="num">
                                      <p:cBhvr>
                                        <p:cTn id="16" dur="500" decel="50000" autoRev="1" fill="hold">
                                          <p:stCondLst>
                                            <p:cond delay="0"/>
                                          </p:stCondLst>
                                        </p:cTn>
                                        <p:tgtEl>
                                          <p:spTgt spid="5">
                                            <p:txEl>
                                              <p:pRg st="1" end="1"/>
                                            </p:txEl>
                                          </p:spTgt>
                                        </p:tgtEl>
                                        <p:attrNameLst>
                                          <p:attrName>ppt_x</p:attrName>
                                        </p:attrNameLst>
                                      </p:cBhvr>
                                    </p:anim>
                                    <p:anim from="(-#ppt_h/2)" to="(#ppt_y)" calcmode="lin" valueType="num">
                                      <p:cBhvr>
                                        <p:cTn id="17" dur="1000" fill="hold">
                                          <p:stCondLst>
                                            <p:cond delay="0"/>
                                          </p:stCondLst>
                                        </p:cTn>
                                        <p:tgtEl>
                                          <p:spTgt spid="5">
                                            <p:txEl>
                                              <p:pRg st="1" end="1"/>
                                            </p:txEl>
                                          </p:spTgt>
                                        </p:tgtEl>
                                        <p:attrNameLst>
                                          <p:attrName>ppt_y</p:attrName>
                                        </p:attrNameLst>
                                      </p:cBhvr>
                                    </p:anim>
                                    <p:animRot by="21600000">
                                      <p:cBhvr>
                                        <p:cTn id="18" dur="1000" fill="hold">
                                          <p:stCondLst>
                                            <p:cond delay="0"/>
                                          </p:stCondLst>
                                        </p:cTn>
                                        <p:tgtEl>
                                          <p:spTgt spid="5">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5">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5">
                                            <p:txEl>
                                              <p:pRg st="2" end="2"/>
                                            </p:txEl>
                                          </p:spTgt>
                                        </p:tgtEl>
                                        <p:attrNameLst>
                                          <p:attrName>ppt_w</p:attrName>
                                        </p:attrNameLst>
                                      </p:cBhvr>
                                    </p:anim>
                                    <p:anim by="(#ppt_w*0.50)" calcmode="lin" valueType="num">
                                      <p:cBhvr>
                                        <p:cTn id="24" dur="500" decel="50000" autoRev="1" fill="hold">
                                          <p:stCondLst>
                                            <p:cond delay="0"/>
                                          </p:stCondLst>
                                        </p:cTn>
                                        <p:tgtEl>
                                          <p:spTgt spid="5">
                                            <p:txEl>
                                              <p:pRg st="2" end="2"/>
                                            </p:txEl>
                                          </p:spTgt>
                                        </p:tgtEl>
                                        <p:attrNameLst>
                                          <p:attrName>ppt_x</p:attrName>
                                        </p:attrNameLst>
                                      </p:cBhvr>
                                    </p:anim>
                                    <p:anim from="(-#ppt_h/2)" to="(#ppt_y)" calcmode="lin" valueType="num">
                                      <p:cBhvr>
                                        <p:cTn id="25" dur="1000" fill="hold">
                                          <p:stCondLst>
                                            <p:cond delay="0"/>
                                          </p:stCondLst>
                                        </p:cTn>
                                        <p:tgtEl>
                                          <p:spTgt spid="5">
                                            <p:txEl>
                                              <p:pRg st="2" end="2"/>
                                            </p:txEl>
                                          </p:spTgt>
                                        </p:tgtEl>
                                        <p:attrNameLst>
                                          <p:attrName>ppt_y</p:attrName>
                                        </p:attrNameLst>
                                      </p:cBhvr>
                                    </p:anim>
                                    <p:animRot by="21600000">
                                      <p:cBhvr>
                                        <p:cTn id="26" dur="1000" fill="hold">
                                          <p:stCondLst>
                                            <p:cond delay="0"/>
                                          </p:stCondLst>
                                        </p:cTn>
                                        <p:tgtEl>
                                          <p:spTgt spid="5">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5">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5">
                                            <p:txEl>
                                              <p:pRg st="3" end="3"/>
                                            </p:txEl>
                                          </p:spTgt>
                                        </p:tgtEl>
                                        <p:attrNameLst>
                                          <p:attrName>ppt_w</p:attrName>
                                        </p:attrNameLst>
                                      </p:cBhvr>
                                    </p:anim>
                                    <p:anim by="(#ppt_w*0.50)" calcmode="lin" valueType="num">
                                      <p:cBhvr>
                                        <p:cTn id="32" dur="500" decel="50000" autoRev="1" fill="hold">
                                          <p:stCondLst>
                                            <p:cond delay="0"/>
                                          </p:stCondLst>
                                        </p:cTn>
                                        <p:tgtEl>
                                          <p:spTgt spid="5">
                                            <p:txEl>
                                              <p:pRg st="3" end="3"/>
                                            </p:txEl>
                                          </p:spTgt>
                                        </p:tgtEl>
                                        <p:attrNameLst>
                                          <p:attrName>ppt_x</p:attrName>
                                        </p:attrNameLst>
                                      </p:cBhvr>
                                    </p:anim>
                                    <p:anim from="(-#ppt_h/2)" to="(#ppt_y)" calcmode="lin" valueType="num">
                                      <p:cBhvr>
                                        <p:cTn id="33" dur="1000" fill="hold">
                                          <p:stCondLst>
                                            <p:cond delay="0"/>
                                          </p:stCondLst>
                                        </p:cTn>
                                        <p:tgtEl>
                                          <p:spTgt spid="5">
                                            <p:txEl>
                                              <p:pRg st="3" end="3"/>
                                            </p:txEl>
                                          </p:spTgt>
                                        </p:tgtEl>
                                        <p:attrNameLst>
                                          <p:attrName>ppt_y</p:attrName>
                                        </p:attrNameLst>
                                      </p:cBhvr>
                                    </p:anim>
                                    <p:animRot by="21600000">
                                      <p:cBhvr>
                                        <p:cTn id="34" dur="1000" fill="hold">
                                          <p:stCondLst>
                                            <p:cond delay="0"/>
                                          </p:stCondLst>
                                        </p:cTn>
                                        <p:tgtEl>
                                          <p:spTgt spid="5">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7">
                                            <p:txEl>
                                              <p:pRg st="0" end="0"/>
                                            </p:txEl>
                                          </p:spTgt>
                                        </p:tgtEl>
                                        <p:attrNameLst>
                                          <p:attrName>style.visibility</p:attrName>
                                        </p:attrNameLst>
                                      </p:cBhvr>
                                      <p:to>
                                        <p:strVal val="visible"/>
                                      </p:to>
                                    </p:set>
                                    <p:anim by="(-#ppt_w*2)" calcmode="lin" valueType="num">
                                      <p:cBhvr rctx="PPT">
                                        <p:cTn id="39" dur="500" autoRev="1" fill="hold">
                                          <p:stCondLst>
                                            <p:cond delay="0"/>
                                          </p:stCondLst>
                                        </p:cTn>
                                        <p:tgtEl>
                                          <p:spTgt spid="7">
                                            <p:txEl>
                                              <p:pRg st="0" end="0"/>
                                            </p:txEl>
                                          </p:spTgt>
                                        </p:tgtEl>
                                        <p:attrNameLst>
                                          <p:attrName>ppt_w</p:attrName>
                                        </p:attrNameLst>
                                      </p:cBhvr>
                                    </p:anim>
                                    <p:anim by="(#ppt_w*0.50)" calcmode="lin" valueType="num">
                                      <p:cBhvr>
                                        <p:cTn id="40" dur="500" decel="50000" autoRev="1" fill="hold">
                                          <p:stCondLst>
                                            <p:cond delay="0"/>
                                          </p:stCondLst>
                                        </p:cTn>
                                        <p:tgtEl>
                                          <p:spTgt spid="7">
                                            <p:txEl>
                                              <p:pRg st="0" end="0"/>
                                            </p:txEl>
                                          </p:spTgt>
                                        </p:tgtEl>
                                        <p:attrNameLst>
                                          <p:attrName>ppt_x</p:attrName>
                                        </p:attrNameLst>
                                      </p:cBhvr>
                                    </p:anim>
                                    <p:anim from="(-#ppt_h/2)" to="(#ppt_y)" calcmode="lin" valueType="num">
                                      <p:cBhvr>
                                        <p:cTn id="41" dur="1000" fill="hold">
                                          <p:stCondLst>
                                            <p:cond delay="0"/>
                                          </p:stCondLst>
                                        </p:cTn>
                                        <p:tgtEl>
                                          <p:spTgt spid="7">
                                            <p:txEl>
                                              <p:pRg st="0" end="0"/>
                                            </p:txEl>
                                          </p:spTgt>
                                        </p:tgtEl>
                                        <p:attrNameLst>
                                          <p:attrName>ppt_y</p:attrName>
                                        </p:attrNameLst>
                                      </p:cBhvr>
                                    </p:anim>
                                    <p:animRot by="21600000">
                                      <p:cBhvr>
                                        <p:cTn id="42"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CD052633-132D-432E-9F40-40F221E4CD8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Thème automne - Feuilles or</Template>
  <TotalTime>77</TotalTime>
  <Words>1197</Words>
  <Application>Microsoft Office PowerPoint</Application>
  <PresentationFormat>Grand écran</PresentationFormat>
  <Paragraphs>186</Paragraphs>
  <Slides>33</Slides>
  <Notes>33</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33</vt:i4>
      </vt:variant>
    </vt:vector>
  </HeadingPairs>
  <TitlesOfParts>
    <vt:vector size="36" baseType="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keywords/>
  <cp:lastModifiedBy>Alain</cp:lastModifiedBy>
  <cp:revision>15</cp:revision>
  <dcterms:created xsi:type="dcterms:W3CDTF">2018-11-17T15:36:19Z</dcterms:created>
  <dcterms:modified xsi:type="dcterms:W3CDTF">2018-11-17T17:17:44Z</dcterms:modified>
  <cp:contentStatus>Final</cp:contentStatus>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TC300073349990</vt:lpwstr>
  </property>
  <property fmtid="{D5CDD505-2E9C-101B-9397-08002B2CF9AE}" pid="3" name="_MarkAsFinal">
    <vt:bool>true</vt:bool>
  </property>
</Properties>
</file>