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7" r:id="rId12"/>
    <p:sldId id="269" r:id="rId13"/>
    <p:sldId id="268" r:id="rId14"/>
    <p:sldId id="266"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by59Bfhxflvi3Sh0fI2rg==" hashData="0dm54SZ3ggpvrUyHHZlZs6M3s9rIA+ZvGkNzs/dgqyHV6rvWGSGqJOWQ4wAzXhX37lZ8X1yfT+ZtRLRZBoG1X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8" autoAdjust="0"/>
    <p:restoredTop sz="94660"/>
  </p:normalViewPr>
  <p:slideViewPr>
    <p:cSldViewPr snapToGrid="0" showGuides="1">
      <p:cViewPr varScale="1">
        <p:scale>
          <a:sx n="80" d="100"/>
          <a:sy n="80" d="100"/>
        </p:scale>
        <p:origin x="9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5D67CD-0A05-4F8E-8746-396040C74158}" type="datetimeFigureOut">
              <a:rPr lang="fr-FR" smtClean="0"/>
              <a:t>19/11/2019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08EF71-05A4-41E2-AE14-70AC461D1923}" type="slidenum">
              <a:rPr lang="fr-FR" smtClean="0"/>
              <a:t>‹N°›</a:t>
            </a:fld>
            <a:endParaRPr lang="fr-FR"/>
          </a:p>
        </p:txBody>
      </p:sp>
    </p:spTree>
    <p:extLst>
      <p:ext uri="{BB962C8B-B14F-4D97-AF65-F5344CB8AC3E}">
        <p14:creationId xmlns:p14="http://schemas.microsoft.com/office/powerpoint/2010/main" val="1597292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1</a:t>
            </a:fld>
            <a:endParaRPr lang="fr-FR"/>
          </a:p>
        </p:txBody>
      </p:sp>
    </p:spTree>
    <p:extLst>
      <p:ext uri="{BB962C8B-B14F-4D97-AF65-F5344CB8AC3E}">
        <p14:creationId xmlns:p14="http://schemas.microsoft.com/office/powerpoint/2010/main" val="21759886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2</a:t>
            </a:fld>
            <a:endParaRPr lang="fr-FR"/>
          </a:p>
        </p:txBody>
      </p:sp>
    </p:spTree>
    <p:extLst>
      <p:ext uri="{BB962C8B-B14F-4D97-AF65-F5344CB8AC3E}">
        <p14:creationId xmlns:p14="http://schemas.microsoft.com/office/powerpoint/2010/main" val="258157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3</a:t>
            </a:fld>
            <a:endParaRPr lang="fr-FR"/>
          </a:p>
        </p:txBody>
      </p:sp>
    </p:spTree>
    <p:extLst>
      <p:ext uri="{BB962C8B-B14F-4D97-AF65-F5344CB8AC3E}">
        <p14:creationId xmlns:p14="http://schemas.microsoft.com/office/powerpoint/2010/main" val="2641975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4</a:t>
            </a:fld>
            <a:endParaRPr lang="fr-FR"/>
          </a:p>
        </p:txBody>
      </p:sp>
    </p:spTree>
    <p:extLst>
      <p:ext uri="{BB962C8B-B14F-4D97-AF65-F5344CB8AC3E}">
        <p14:creationId xmlns:p14="http://schemas.microsoft.com/office/powerpoint/2010/main" val="29127298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5</a:t>
            </a:fld>
            <a:endParaRPr lang="fr-FR"/>
          </a:p>
        </p:txBody>
      </p:sp>
    </p:spTree>
    <p:extLst>
      <p:ext uri="{BB962C8B-B14F-4D97-AF65-F5344CB8AC3E}">
        <p14:creationId xmlns:p14="http://schemas.microsoft.com/office/powerpoint/2010/main" val="26929966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6</a:t>
            </a:fld>
            <a:endParaRPr lang="fr-FR"/>
          </a:p>
        </p:txBody>
      </p:sp>
    </p:spTree>
    <p:extLst>
      <p:ext uri="{BB962C8B-B14F-4D97-AF65-F5344CB8AC3E}">
        <p14:creationId xmlns:p14="http://schemas.microsoft.com/office/powerpoint/2010/main" val="745117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7</a:t>
            </a:fld>
            <a:endParaRPr lang="fr-FR"/>
          </a:p>
        </p:txBody>
      </p:sp>
    </p:spTree>
    <p:extLst>
      <p:ext uri="{BB962C8B-B14F-4D97-AF65-F5344CB8AC3E}">
        <p14:creationId xmlns:p14="http://schemas.microsoft.com/office/powerpoint/2010/main" val="30355158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8</a:t>
            </a:fld>
            <a:endParaRPr lang="fr-FR"/>
          </a:p>
        </p:txBody>
      </p:sp>
    </p:spTree>
    <p:extLst>
      <p:ext uri="{BB962C8B-B14F-4D97-AF65-F5344CB8AC3E}">
        <p14:creationId xmlns:p14="http://schemas.microsoft.com/office/powerpoint/2010/main" val="27978553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9</a:t>
            </a:fld>
            <a:endParaRPr lang="fr-FR"/>
          </a:p>
        </p:txBody>
      </p:sp>
    </p:spTree>
    <p:extLst>
      <p:ext uri="{BB962C8B-B14F-4D97-AF65-F5344CB8AC3E}">
        <p14:creationId xmlns:p14="http://schemas.microsoft.com/office/powerpoint/2010/main" val="23923117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10</a:t>
            </a:fld>
            <a:endParaRPr lang="fr-FR"/>
          </a:p>
        </p:txBody>
      </p:sp>
    </p:spTree>
    <p:extLst>
      <p:ext uri="{BB962C8B-B14F-4D97-AF65-F5344CB8AC3E}">
        <p14:creationId xmlns:p14="http://schemas.microsoft.com/office/powerpoint/2010/main" val="2183766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11</a:t>
            </a:fld>
            <a:endParaRPr lang="fr-FR"/>
          </a:p>
        </p:txBody>
      </p:sp>
    </p:spTree>
    <p:extLst>
      <p:ext uri="{BB962C8B-B14F-4D97-AF65-F5344CB8AC3E}">
        <p14:creationId xmlns:p14="http://schemas.microsoft.com/office/powerpoint/2010/main" val="7016544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12</a:t>
            </a:fld>
            <a:endParaRPr lang="fr-FR"/>
          </a:p>
        </p:txBody>
      </p:sp>
    </p:spTree>
    <p:extLst>
      <p:ext uri="{BB962C8B-B14F-4D97-AF65-F5344CB8AC3E}">
        <p14:creationId xmlns:p14="http://schemas.microsoft.com/office/powerpoint/2010/main" val="39997405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13</a:t>
            </a:fld>
            <a:endParaRPr lang="fr-FR"/>
          </a:p>
        </p:txBody>
      </p:sp>
    </p:spTree>
    <p:extLst>
      <p:ext uri="{BB962C8B-B14F-4D97-AF65-F5344CB8AC3E}">
        <p14:creationId xmlns:p14="http://schemas.microsoft.com/office/powerpoint/2010/main" val="2878555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14</a:t>
            </a:fld>
            <a:endParaRPr lang="fr-FR"/>
          </a:p>
        </p:txBody>
      </p:sp>
    </p:spTree>
    <p:extLst>
      <p:ext uri="{BB962C8B-B14F-4D97-AF65-F5344CB8AC3E}">
        <p14:creationId xmlns:p14="http://schemas.microsoft.com/office/powerpoint/2010/main" val="4053145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897983A8-5F89-4ECA-98C2-C38F53B990A9}" type="datetime1">
              <a:rPr lang="fr-FR" smtClean="0"/>
              <a:t>19/11/2019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71398456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69C884D-997F-4B72-AB47-369BC21A3A50}" type="datetime1">
              <a:rPr lang="fr-FR" smtClean="0"/>
              <a:t>19/11/2019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218109180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AE36E16-A4BD-4453-B483-1D2A6FE63B36}" type="datetime1">
              <a:rPr lang="fr-FR" smtClean="0"/>
              <a:t>19/11/2019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24486869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36E3CCB-AFCE-44CD-BDAB-AA17F713458B}" type="datetime1">
              <a:rPr lang="fr-FR" smtClean="0"/>
              <a:t>19/11/2019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60446707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C9D7DC1-43A3-4269-8678-03C257784E42}" type="datetime1">
              <a:rPr lang="fr-FR" smtClean="0"/>
              <a:t>19/11/2019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95576855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2943276-ED51-4AD4-829B-0F63DAC6E87F}" type="datetime1">
              <a:rPr lang="fr-FR" smtClean="0"/>
              <a:t>19/11/2019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100316495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1C9DA8D-249E-4F1A-9C10-D22D6F1E5CB3}" type="datetime1">
              <a:rPr lang="fr-FR" smtClean="0"/>
              <a:t>19/11/2019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16277800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4E144DF-307F-4CFD-8CE6-B440E56A342B}" type="datetime1">
              <a:rPr lang="fr-FR" smtClean="0"/>
              <a:t>19/11/2019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282929344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1FB4254-EAC0-4D3D-ADE3-CCAFD1B3D688}" type="datetime1">
              <a:rPr lang="fr-FR" smtClean="0"/>
              <a:t>19/11/2019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409868637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6EB778E-0BA1-468B-98FA-78371A055D41}" type="datetime1">
              <a:rPr lang="fr-FR" smtClean="0"/>
              <a:t>19/11/2019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199485990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8B1CA0D-9055-47C1-B07E-B08C9A27D8B4}" type="datetime1">
              <a:rPr lang="fr-FR" smtClean="0"/>
              <a:t>19/11/2019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155435184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31DEFF-7B34-4DCA-A97C-A058451146CE}" type="datetime1">
              <a:rPr lang="fr-FR" smtClean="0"/>
              <a:t>19/11/2019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D70785-6445-4D62-A4E2-003BF4E03E73}" type="slidenum">
              <a:rPr lang="fr-FR" smtClean="0"/>
              <a:t>‹N°›</a:t>
            </a:fld>
            <a:endParaRPr lang="fr-FR"/>
          </a:p>
        </p:txBody>
      </p:sp>
    </p:spTree>
    <p:extLst>
      <p:ext uri="{BB962C8B-B14F-4D97-AF65-F5344CB8AC3E}">
        <p14:creationId xmlns:p14="http://schemas.microsoft.com/office/powerpoint/2010/main" val="7615275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4"/>
          <a:stretch>
            <a:fillRect/>
          </a:stretch>
        </p:blipFill>
        <p:spPr>
          <a:xfrm>
            <a:off x="846848" y="614282"/>
            <a:ext cx="10547594" cy="5716572"/>
          </a:xfrm>
          <a:prstGeom prst="rect">
            <a:avLst/>
          </a:prstGeom>
          <a:effectLst>
            <a:softEdge rad="127000"/>
          </a:effectLst>
        </p:spPr>
      </p:pic>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2604" y="1556959"/>
            <a:ext cx="5986791" cy="4797968"/>
          </a:xfrm>
          <a:prstGeom prst="rect">
            <a:avLst/>
          </a:prstGeom>
        </p:spPr>
      </p:pic>
      <p:sp>
        <p:nvSpPr>
          <p:cNvPr id="7" name="Rectangle 6"/>
          <p:cNvSpPr/>
          <p:nvPr/>
        </p:nvSpPr>
        <p:spPr>
          <a:xfrm>
            <a:off x="2265013" y="2060171"/>
            <a:ext cx="7635424" cy="4339650"/>
          </a:xfrm>
          <a:prstGeom prst="rect">
            <a:avLst/>
          </a:prstGeom>
          <a:noFill/>
        </p:spPr>
        <p:txBody>
          <a:bodyPr wrap="none" lIns="91440" tIns="45720" rIns="91440" bIns="45720">
            <a:spAutoFit/>
          </a:bodyPr>
          <a:lstStyle/>
          <a:p>
            <a:pPr algn="ctr"/>
            <a:r>
              <a:rPr lang="fr-FR" sz="9600" b="1" spc="50" dirty="0" smtClean="0">
                <a:ln w="0">
                  <a:solidFill>
                    <a:srgbClr val="FFFF00"/>
                  </a:solidFill>
                </a:ln>
                <a:solidFill>
                  <a:schemeClr val="bg1"/>
                </a:solidFill>
                <a:effectLst>
                  <a:innerShdw blurRad="63500" dist="50800" dir="13500000">
                    <a:srgbClr val="000000">
                      <a:alpha val="50000"/>
                    </a:srgbClr>
                  </a:innerShdw>
                </a:effectLst>
                <a:latin typeface="Edwardian Script ITC" panose="030303020407070D0804" pitchFamily="66" charset="0"/>
              </a:rPr>
              <a:t> </a:t>
            </a:r>
            <a:r>
              <a:rPr lang="fr-FR" sz="13800" b="1" spc="50" dirty="0" smtClean="0">
                <a:ln w="0">
                  <a:solidFill>
                    <a:srgbClr val="FFFF00"/>
                  </a:solidFill>
                </a:ln>
                <a:solidFill>
                  <a:schemeClr val="bg1"/>
                </a:solidFill>
                <a:effectLst>
                  <a:innerShdw blurRad="63500" dist="50800" dir="13500000">
                    <a:srgbClr val="000000">
                      <a:alpha val="50000"/>
                    </a:srgbClr>
                  </a:innerShdw>
                </a:effectLst>
                <a:latin typeface="Edwardian Script ITC" panose="030303020407070D0804" pitchFamily="66" charset="0"/>
              </a:rPr>
              <a:t>La soumission</a:t>
            </a:r>
          </a:p>
          <a:p>
            <a:pPr algn="ctr"/>
            <a:r>
              <a:rPr lang="fr-FR" sz="13800" b="1" spc="50" dirty="0" smtClean="0">
                <a:ln w="0">
                  <a:solidFill>
                    <a:srgbClr val="FFFF00"/>
                  </a:solidFill>
                </a:ln>
                <a:solidFill>
                  <a:schemeClr val="bg1"/>
                </a:solidFill>
                <a:effectLst>
                  <a:innerShdw blurRad="63500" dist="50800" dir="13500000">
                    <a:srgbClr val="000000">
                      <a:alpha val="50000"/>
                    </a:srgbClr>
                  </a:innerShdw>
                </a:effectLst>
                <a:latin typeface="Edwardian Script ITC" panose="030303020407070D0804" pitchFamily="66" charset="0"/>
              </a:rPr>
              <a:t>par Lande</a:t>
            </a:r>
            <a:endParaRPr lang="fr-FR" sz="13800" b="1" cap="none" spc="50" dirty="0">
              <a:ln w="0">
                <a:solidFill>
                  <a:srgbClr val="FFFF00"/>
                </a:solidFill>
              </a:ln>
              <a:solidFill>
                <a:schemeClr val="bg1"/>
              </a:solidFill>
              <a:effectLst>
                <a:innerShdw blurRad="63500" dist="50800" dir="13500000">
                  <a:srgbClr val="000000">
                    <a:alpha val="50000"/>
                  </a:srgbClr>
                </a:innerShdw>
              </a:effectLst>
              <a:latin typeface="Edwardian Script ITC" panose="030303020407070D0804" pitchFamily="66" charset="0"/>
            </a:endParaRP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19/11/2019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1</a:t>
            </a:fld>
            <a:endParaRPr lang="fr-FR" sz="1600" b="1" dirty="0">
              <a:solidFill>
                <a:srgbClr val="FF0000"/>
              </a:solidFill>
            </a:endParaRPr>
          </a:p>
        </p:txBody>
      </p:sp>
    </p:spTree>
    <p:extLst>
      <p:ext uri="{BB962C8B-B14F-4D97-AF65-F5344CB8AC3E}">
        <p14:creationId xmlns:p14="http://schemas.microsoft.com/office/powerpoint/2010/main" val="3347954324"/>
      </p:ext>
    </p:extLst>
  </p:cSld>
  <p:clrMapOvr>
    <a:masterClrMapping/>
  </p:clrMapOvr>
  <mc:AlternateContent xmlns:mc="http://schemas.openxmlformats.org/markup-compatibility/2006">
    <mc:Choice xmlns:p14="http://schemas.microsoft.com/office/powerpoint/2010/main" Requires="p14">
      <p:transition spd="slow" p14:dur="7500" advTm="12000">
        <p14:warp/>
        <p:sndAc>
          <p:stSnd loop="1">
            <p:snd r:embed="rId3" name="Vous les femmes_42_001.wav"/>
          </p:stSnd>
        </p:sndAc>
      </p:transition>
    </mc:Choice>
    <mc:Fallback>
      <p:transition spd="slow" advTm="12000">
        <p:fade/>
        <p:sndAc>
          <p:stSnd loop="1">
            <p:snd r:embed="rId3" name="Vous les femmes_42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7">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7">
                                            <p:txEl>
                                              <p:pRg st="0" end="0"/>
                                            </p:txEl>
                                          </p:spTgt>
                                        </p:tgtEl>
                                        <p:attrNameLst>
                                          <p:attrName>ppt_w</p:attrName>
                                        </p:attrNameLst>
                                      </p:cBhvr>
                                    </p:anim>
                                    <p:anim by="(#ppt_w*0.50)" calcmode="lin" valueType="num">
                                      <p:cBhvr>
                                        <p:cTn id="15" dur="500" decel="50000" autoRev="1" fill="hold">
                                          <p:stCondLst>
                                            <p:cond delay="0"/>
                                          </p:stCondLst>
                                        </p:cTn>
                                        <p:tgtEl>
                                          <p:spTgt spid="7">
                                            <p:txEl>
                                              <p:pRg st="0" end="0"/>
                                            </p:txEl>
                                          </p:spTgt>
                                        </p:tgtEl>
                                        <p:attrNameLst>
                                          <p:attrName>ppt_x</p:attrName>
                                        </p:attrNameLst>
                                      </p:cBhvr>
                                    </p:anim>
                                    <p:anim from="(-#ppt_h/2)" to="(#ppt_y)" calcmode="lin" valueType="num">
                                      <p:cBhvr>
                                        <p:cTn id="16" dur="1000" fill="hold">
                                          <p:stCondLst>
                                            <p:cond delay="0"/>
                                          </p:stCondLst>
                                        </p:cTn>
                                        <p:tgtEl>
                                          <p:spTgt spid="7">
                                            <p:txEl>
                                              <p:pRg st="0" end="0"/>
                                            </p:txEl>
                                          </p:spTgt>
                                        </p:tgtEl>
                                        <p:attrNameLst>
                                          <p:attrName>ppt_y</p:attrName>
                                        </p:attrNameLst>
                                      </p:cBhvr>
                                    </p:anim>
                                    <p:animRot by="21600000">
                                      <p:cBhvr>
                                        <p:cTn id="17" dur="1000" fill="hold">
                                          <p:stCondLst>
                                            <p:cond delay="0"/>
                                          </p:stCondLst>
                                        </p:cTn>
                                        <p:tgtEl>
                                          <p:spTgt spid="7">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7">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7">
                                            <p:txEl>
                                              <p:pRg st="1" end="1"/>
                                            </p:txEl>
                                          </p:spTgt>
                                        </p:tgtEl>
                                        <p:attrNameLst>
                                          <p:attrName>ppt_w</p:attrName>
                                        </p:attrNameLst>
                                      </p:cBhvr>
                                    </p:anim>
                                    <p:anim by="(#ppt_w*0.50)" calcmode="lin" valueType="num">
                                      <p:cBhvr>
                                        <p:cTn id="23" dur="500" decel="50000" autoRev="1" fill="hold">
                                          <p:stCondLst>
                                            <p:cond delay="0"/>
                                          </p:stCondLst>
                                        </p:cTn>
                                        <p:tgtEl>
                                          <p:spTgt spid="7">
                                            <p:txEl>
                                              <p:pRg st="1" end="1"/>
                                            </p:txEl>
                                          </p:spTgt>
                                        </p:tgtEl>
                                        <p:attrNameLst>
                                          <p:attrName>ppt_x</p:attrName>
                                        </p:attrNameLst>
                                      </p:cBhvr>
                                    </p:anim>
                                    <p:anim from="(-#ppt_h/2)" to="(#ppt_y)" calcmode="lin" valueType="num">
                                      <p:cBhvr>
                                        <p:cTn id="24" dur="1000" fill="hold">
                                          <p:stCondLst>
                                            <p:cond delay="0"/>
                                          </p:stCondLst>
                                        </p:cTn>
                                        <p:tgtEl>
                                          <p:spTgt spid="7">
                                            <p:txEl>
                                              <p:pRg st="1" end="1"/>
                                            </p:txEl>
                                          </p:spTgt>
                                        </p:tgtEl>
                                        <p:attrNameLst>
                                          <p:attrName>ppt_y</p:attrName>
                                        </p:attrNameLst>
                                      </p:cBhvr>
                                    </p:anim>
                                    <p:animRot by="21600000">
                                      <p:cBhvr>
                                        <p:cTn id="25" dur="1000" fill="hold">
                                          <p:stCondLst>
                                            <p:cond delay="0"/>
                                          </p:stCondLst>
                                        </p:cTn>
                                        <p:tgtEl>
                                          <p:spTgt spid="7">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19/11/2019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2</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1828801" y="619933"/>
            <a:ext cx="8652466" cy="5542504"/>
          </a:xfrm>
          <a:prstGeom prst="rect">
            <a:avLst/>
          </a:prstGeom>
          <a:effectLst>
            <a:softEdge rad="127000"/>
          </a:effectLst>
        </p:spPr>
      </p:pic>
      <p:sp>
        <p:nvSpPr>
          <p:cNvPr id="3" name="Rectangle 2"/>
          <p:cNvSpPr/>
          <p:nvPr/>
        </p:nvSpPr>
        <p:spPr>
          <a:xfrm>
            <a:off x="1802827" y="1720840"/>
            <a:ext cx="8559795" cy="3631763"/>
          </a:xfrm>
          <a:prstGeom prst="rect">
            <a:avLst/>
          </a:prstGeom>
        </p:spPr>
        <p:txBody>
          <a:bodyPr wrap="square">
            <a:spAutoFit/>
          </a:bodyPr>
          <a:lstStyle/>
          <a:p>
            <a:r>
              <a:rPr lang="fr-FR" sz="11500" b="1" dirty="0" smtClean="0">
                <a:ln>
                  <a:solidFill>
                    <a:srgbClr val="FF0000"/>
                  </a:solidFill>
                </a:ln>
                <a:solidFill>
                  <a:schemeClr val="bg1"/>
                </a:solidFill>
                <a:latin typeface="Edwardian Script ITC" panose="030303020407070D0804" pitchFamily="66" charset="0"/>
              </a:rPr>
              <a:t>10 </a:t>
            </a:r>
            <a:r>
              <a:rPr lang="fr-FR" sz="11500" b="1" dirty="0">
                <a:ln>
                  <a:solidFill>
                    <a:srgbClr val="FF0000"/>
                  </a:solidFill>
                </a:ln>
                <a:solidFill>
                  <a:schemeClr val="bg1"/>
                </a:solidFill>
                <a:latin typeface="Edwardian Script ITC" panose="030303020407070D0804" pitchFamily="66" charset="0"/>
              </a:rPr>
              <a:t>choses à savoir </a:t>
            </a:r>
            <a:r>
              <a:rPr lang="fr-FR" sz="11500" b="1" dirty="0" smtClean="0">
                <a:ln>
                  <a:solidFill>
                    <a:srgbClr val="FF0000"/>
                  </a:solidFill>
                </a:ln>
                <a:solidFill>
                  <a:schemeClr val="bg1"/>
                </a:solidFill>
                <a:latin typeface="Edwardian Script ITC" panose="030303020407070D0804" pitchFamily="66" charset="0"/>
              </a:rPr>
              <a:t>   sur </a:t>
            </a:r>
            <a:r>
              <a:rPr lang="fr-FR" sz="11500" b="1" dirty="0">
                <a:ln>
                  <a:solidFill>
                    <a:srgbClr val="FF0000"/>
                  </a:solidFill>
                </a:ln>
                <a:solidFill>
                  <a:schemeClr val="bg1"/>
                </a:solidFill>
                <a:latin typeface="Edwardian Script ITC" panose="030303020407070D0804" pitchFamily="66" charset="0"/>
              </a:rPr>
              <a:t>la soumission.</a:t>
            </a:r>
          </a:p>
        </p:txBody>
      </p:sp>
    </p:spTree>
    <p:extLst>
      <p:ext uri="{BB962C8B-B14F-4D97-AF65-F5344CB8AC3E}">
        <p14:creationId xmlns:p14="http://schemas.microsoft.com/office/powerpoint/2010/main" val="96707195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19/11/2019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3</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1251765" y="650930"/>
            <a:ext cx="9800704" cy="5493234"/>
          </a:xfrm>
          <a:prstGeom prst="rect">
            <a:avLst/>
          </a:prstGeom>
          <a:effectLst>
            <a:softEdge rad="127000"/>
          </a:effectLst>
        </p:spPr>
      </p:pic>
      <p:sp>
        <p:nvSpPr>
          <p:cNvPr id="5" name="Rectangle 4"/>
          <p:cNvSpPr/>
          <p:nvPr/>
        </p:nvSpPr>
        <p:spPr>
          <a:xfrm>
            <a:off x="1433468" y="811060"/>
            <a:ext cx="9437298" cy="5262979"/>
          </a:xfrm>
          <a:prstGeom prst="rect">
            <a:avLst/>
          </a:prstGeom>
        </p:spPr>
        <p:txBody>
          <a:bodyPr wrap="square">
            <a:spAutoFit/>
          </a:bodyPr>
          <a:lstStyle/>
          <a:p>
            <a:r>
              <a:rPr lang="fr-FR" sz="4800" b="1" dirty="0">
                <a:ln>
                  <a:solidFill>
                    <a:srgbClr val="FF0000"/>
                  </a:solidFill>
                </a:ln>
                <a:solidFill>
                  <a:schemeClr val="bg1"/>
                </a:solidFill>
                <a:latin typeface="Edwardian Script ITC" panose="030303020407070D0804" pitchFamily="66" charset="0"/>
              </a:rPr>
              <a:t>Depuis que vous avez lu 50 nuances de Grey, vous vous intéressez à la soumission. Une pratique sexuelle qui peut s’avérer tentante pour mettre du piment au lit et casser la routine. Et vous vous voyez bien dans la peau d’une soumise pour obéir aux ordres de votre partenaire. Attention, avant de vous lancer, voici 10 choses à savoir sur la soumission.</a:t>
            </a:r>
          </a:p>
        </p:txBody>
      </p:sp>
    </p:spTree>
    <p:extLst>
      <p:ext uri="{BB962C8B-B14F-4D97-AF65-F5344CB8AC3E}">
        <p14:creationId xmlns:p14="http://schemas.microsoft.com/office/powerpoint/2010/main" val="19916802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19/11/2019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4</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1034895" y="582128"/>
            <a:ext cx="10122210" cy="5693743"/>
          </a:xfrm>
          <a:prstGeom prst="rect">
            <a:avLst/>
          </a:prstGeom>
          <a:effectLst>
            <a:softEdge rad="127000"/>
          </a:effectLst>
        </p:spPr>
      </p:pic>
      <p:sp>
        <p:nvSpPr>
          <p:cNvPr id="5" name="Rectangle 4"/>
          <p:cNvSpPr/>
          <p:nvPr/>
        </p:nvSpPr>
        <p:spPr>
          <a:xfrm>
            <a:off x="3034725" y="1536174"/>
            <a:ext cx="6096000" cy="3785652"/>
          </a:xfrm>
          <a:prstGeom prst="rect">
            <a:avLst/>
          </a:prstGeom>
        </p:spPr>
        <p:txBody>
          <a:bodyPr>
            <a:spAutoFit/>
          </a:bodyPr>
          <a:lstStyle/>
          <a:p>
            <a:r>
              <a:rPr lang="fr-FR" sz="4000" b="1" dirty="0">
                <a:ln>
                  <a:solidFill>
                    <a:srgbClr val="FF0000"/>
                  </a:solidFill>
                </a:ln>
                <a:solidFill>
                  <a:schemeClr val="bg1"/>
                </a:solidFill>
                <a:latin typeface="Edwardian Script ITC" panose="030303020407070D0804" pitchFamily="66" charset="0"/>
              </a:rPr>
              <a:t>- C’est un jeu consenti</a:t>
            </a:r>
          </a:p>
          <a:p>
            <a:r>
              <a:rPr lang="fr-FR" sz="4000" b="1" dirty="0">
                <a:ln>
                  <a:solidFill>
                    <a:srgbClr val="FF0000"/>
                  </a:solidFill>
                </a:ln>
                <a:solidFill>
                  <a:schemeClr val="bg1"/>
                </a:solidFill>
                <a:latin typeface="Edwardian Script ITC" panose="030303020407070D0804" pitchFamily="66" charset="0"/>
              </a:rPr>
              <a:t>Ce jeu érotique suppose l’accord des deux partenaires. Le soumis peut être aussi bien un homme qu’une femme. Il n’y a pas de règles en la matière. La soumission suppose la confiance et la complicité.</a:t>
            </a:r>
          </a:p>
        </p:txBody>
      </p:sp>
    </p:spTree>
    <p:extLst>
      <p:ext uri="{BB962C8B-B14F-4D97-AF65-F5344CB8AC3E}">
        <p14:creationId xmlns:p14="http://schemas.microsoft.com/office/powerpoint/2010/main" val="3458967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1" end="1"/>
                                            </p:txEl>
                                          </p:spTgt>
                                        </p:tgtEl>
                                        <p:attrNameLst>
                                          <p:attrName>ppt_w</p:attrName>
                                        </p:attrNameLst>
                                      </p:cBhvr>
                                    </p:anim>
                                    <p:anim by="(#ppt_w*0.50)" calcmode="lin" valueType="num">
                                      <p:cBhvr>
                                        <p:cTn id="16" dur="500" decel="50000" autoRev="1" fill="hold">
                                          <p:stCondLst>
                                            <p:cond delay="0"/>
                                          </p:stCondLst>
                                        </p:cTn>
                                        <p:tgtEl>
                                          <p:spTgt spid="5">
                                            <p:txEl>
                                              <p:pRg st="1" end="1"/>
                                            </p:txEl>
                                          </p:spTgt>
                                        </p:tgtEl>
                                        <p:attrNameLst>
                                          <p:attrName>ppt_x</p:attrName>
                                        </p:attrNameLst>
                                      </p:cBhvr>
                                    </p:anim>
                                    <p:anim from="(-#ppt_h/2)" to="(#ppt_y)" calcmode="lin" valueType="num">
                                      <p:cBhvr>
                                        <p:cTn id="17" dur="1000" fill="hold">
                                          <p:stCondLst>
                                            <p:cond delay="0"/>
                                          </p:stCondLst>
                                        </p:cTn>
                                        <p:tgtEl>
                                          <p:spTgt spid="5">
                                            <p:txEl>
                                              <p:pRg st="1" end="1"/>
                                            </p:txEl>
                                          </p:spTgt>
                                        </p:tgtEl>
                                        <p:attrNameLst>
                                          <p:attrName>ppt_y</p:attrName>
                                        </p:attrNameLst>
                                      </p:cBhvr>
                                    </p:anim>
                                    <p:animRot by="21600000">
                                      <p:cBhvr>
                                        <p:cTn id="18" dur="1000" fill="hold">
                                          <p:stCondLst>
                                            <p:cond delay="0"/>
                                          </p:stCondLst>
                                        </p:cTn>
                                        <p:tgtEl>
                                          <p:spTgt spid="5">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19/11/2019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5</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45776" y="611753"/>
            <a:ext cx="8276095" cy="5517396"/>
          </a:xfrm>
          <a:prstGeom prst="rect">
            <a:avLst/>
          </a:prstGeom>
          <a:effectLst>
            <a:softEdge rad="127000"/>
          </a:effectLst>
        </p:spPr>
      </p:pic>
      <p:sp>
        <p:nvSpPr>
          <p:cNvPr id="5" name="Rectangle 4"/>
          <p:cNvSpPr/>
          <p:nvPr/>
        </p:nvSpPr>
        <p:spPr>
          <a:xfrm>
            <a:off x="2142763" y="1228397"/>
            <a:ext cx="8044070" cy="4401205"/>
          </a:xfrm>
          <a:prstGeom prst="rect">
            <a:avLst/>
          </a:prstGeom>
        </p:spPr>
        <p:txBody>
          <a:bodyPr wrap="square">
            <a:spAutoFit/>
          </a:bodyPr>
          <a:lstStyle/>
          <a:p>
            <a:r>
              <a:rPr lang="fr-FR" sz="4000" b="1" dirty="0">
                <a:ln>
                  <a:solidFill>
                    <a:srgbClr val="FF0000"/>
                  </a:solidFill>
                </a:ln>
                <a:solidFill>
                  <a:schemeClr val="bg1"/>
                </a:solidFill>
                <a:latin typeface="Edwardian Script ITC" panose="030303020407070D0804" pitchFamily="66" charset="0"/>
              </a:rPr>
              <a:t>- Elle se traduit sous différentes formes</a:t>
            </a:r>
          </a:p>
          <a:p>
            <a:r>
              <a:rPr lang="fr-FR" sz="4000" b="1" dirty="0">
                <a:ln>
                  <a:solidFill>
                    <a:srgbClr val="FF0000"/>
                  </a:solidFill>
                </a:ln>
                <a:solidFill>
                  <a:schemeClr val="bg1"/>
                </a:solidFill>
                <a:latin typeface="Edwardian Script ITC" panose="030303020407070D0804" pitchFamily="66" charset="0"/>
              </a:rPr>
              <a:t>Elle peut s’expérimenter de différentes manières  le bondage, la fessée, la création de scénarios érotiques, le port de certaines tenues du genre sous-vêtements glamour (corsets, bas),  laissez libre cours à votre imagination.  Misez sur les accessoires du type menottes, cravaches pour donner du piment !</a:t>
            </a:r>
          </a:p>
        </p:txBody>
      </p:sp>
    </p:spTree>
    <p:extLst>
      <p:ext uri="{BB962C8B-B14F-4D97-AF65-F5344CB8AC3E}">
        <p14:creationId xmlns:p14="http://schemas.microsoft.com/office/powerpoint/2010/main" val="68957108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1" end="1"/>
                                            </p:txEl>
                                          </p:spTgt>
                                        </p:tgtEl>
                                        <p:attrNameLst>
                                          <p:attrName>ppt_w</p:attrName>
                                        </p:attrNameLst>
                                      </p:cBhvr>
                                    </p:anim>
                                    <p:anim by="(#ppt_w*0.50)" calcmode="lin" valueType="num">
                                      <p:cBhvr>
                                        <p:cTn id="16" dur="500" decel="50000" autoRev="1" fill="hold">
                                          <p:stCondLst>
                                            <p:cond delay="0"/>
                                          </p:stCondLst>
                                        </p:cTn>
                                        <p:tgtEl>
                                          <p:spTgt spid="5">
                                            <p:txEl>
                                              <p:pRg st="1" end="1"/>
                                            </p:txEl>
                                          </p:spTgt>
                                        </p:tgtEl>
                                        <p:attrNameLst>
                                          <p:attrName>ppt_x</p:attrName>
                                        </p:attrNameLst>
                                      </p:cBhvr>
                                    </p:anim>
                                    <p:anim from="(-#ppt_h/2)" to="(#ppt_y)" calcmode="lin" valueType="num">
                                      <p:cBhvr>
                                        <p:cTn id="17" dur="1000" fill="hold">
                                          <p:stCondLst>
                                            <p:cond delay="0"/>
                                          </p:stCondLst>
                                        </p:cTn>
                                        <p:tgtEl>
                                          <p:spTgt spid="5">
                                            <p:txEl>
                                              <p:pRg st="1" end="1"/>
                                            </p:txEl>
                                          </p:spTgt>
                                        </p:tgtEl>
                                        <p:attrNameLst>
                                          <p:attrName>ppt_y</p:attrName>
                                        </p:attrNameLst>
                                      </p:cBhvr>
                                    </p:anim>
                                    <p:animRot by="21600000">
                                      <p:cBhvr>
                                        <p:cTn id="18" dur="1000" fill="hold">
                                          <p:stCondLst>
                                            <p:cond delay="0"/>
                                          </p:stCondLst>
                                        </p:cTn>
                                        <p:tgtEl>
                                          <p:spTgt spid="5">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19/11/2019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6</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2433234" y="494649"/>
            <a:ext cx="7439186" cy="5579390"/>
          </a:xfrm>
          <a:prstGeom prst="rect">
            <a:avLst/>
          </a:prstGeom>
          <a:effectLst>
            <a:softEdge rad="127000"/>
          </a:effectLst>
        </p:spPr>
      </p:pic>
      <p:sp>
        <p:nvSpPr>
          <p:cNvPr id="5" name="Rectangle 4"/>
          <p:cNvSpPr/>
          <p:nvPr/>
        </p:nvSpPr>
        <p:spPr>
          <a:xfrm>
            <a:off x="2433234" y="1649603"/>
            <a:ext cx="7439186" cy="3785652"/>
          </a:xfrm>
          <a:prstGeom prst="rect">
            <a:avLst/>
          </a:prstGeom>
        </p:spPr>
        <p:txBody>
          <a:bodyPr wrap="square">
            <a:spAutoFit/>
          </a:bodyPr>
          <a:lstStyle/>
          <a:p>
            <a:r>
              <a:rPr lang="fr-FR" sz="4000" b="1" dirty="0">
                <a:ln>
                  <a:solidFill>
                    <a:srgbClr val="FF0000"/>
                  </a:solidFill>
                </a:ln>
                <a:solidFill>
                  <a:schemeClr val="bg1"/>
                </a:solidFill>
                <a:latin typeface="Edwardian Script ITC" panose="030303020407070D0804" pitchFamily="66" charset="0"/>
              </a:rPr>
              <a:t>- On peut être féministe et soumise</a:t>
            </a:r>
          </a:p>
          <a:p>
            <a:r>
              <a:rPr lang="fr-FR" sz="4000" b="1" dirty="0">
                <a:ln>
                  <a:solidFill>
                    <a:srgbClr val="FF0000"/>
                  </a:solidFill>
                </a:ln>
                <a:solidFill>
                  <a:schemeClr val="bg1"/>
                </a:solidFill>
                <a:latin typeface="Edwardian Script ITC" panose="030303020407070D0804" pitchFamily="66" charset="0"/>
              </a:rPr>
              <a:t>Rien à voir avec l’égalité des sexes. En effet, les féministes qui prônent l’équité et la reconnaissance des sexes dans de nombreux domaines peuvent très bien s’adonner à la soumission. Cette pratique n’a en effet rien à voir avec votre personnalité. </a:t>
            </a:r>
          </a:p>
        </p:txBody>
      </p:sp>
    </p:spTree>
    <p:extLst>
      <p:ext uri="{BB962C8B-B14F-4D97-AF65-F5344CB8AC3E}">
        <p14:creationId xmlns:p14="http://schemas.microsoft.com/office/powerpoint/2010/main" val="88798042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1" end="1"/>
                                            </p:txEl>
                                          </p:spTgt>
                                        </p:tgtEl>
                                        <p:attrNameLst>
                                          <p:attrName>ppt_w</p:attrName>
                                        </p:attrNameLst>
                                      </p:cBhvr>
                                    </p:anim>
                                    <p:anim by="(#ppt_w*0.50)" calcmode="lin" valueType="num">
                                      <p:cBhvr>
                                        <p:cTn id="16" dur="500" decel="50000" autoRev="1" fill="hold">
                                          <p:stCondLst>
                                            <p:cond delay="0"/>
                                          </p:stCondLst>
                                        </p:cTn>
                                        <p:tgtEl>
                                          <p:spTgt spid="5">
                                            <p:txEl>
                                              <p:pRg st="1" end="1"/>
                                            </p:txEl>
                                          </p:spTgt>
                                        </p:tgtEl>
                                        <p:attrNameLst>
                                          <p:attrName>ppt_x</p:attrName>
                                        </p:attrNameLst>
                                      </p:cBhvr>
                                    </p:anim>
                                    <p:anim from="(-#ppt_h/2)" to="(#ppt_y)" calcmode="lin" valueType="num">
                                      <p:cBhvr>
                                        <p:cTn id="17" dur="1000" fill="hold">
                                          <p:stCondLst>
                                            <p:cond delay="0"/>
                                          </p:stCondLst>
                                        </p:cTn>
                                        <p:tgtEl>
                                          <p:spTgt spid="5">
                                            <p:txEl>
                                              <p:pRg st="1" end="1"/>
                                            </p:txEl>
                                          </p:spTgt>
                                        </p:tgtEl>
                                        <p:attrNameLst>
                                          <p:attrName>ppt_y</p:attrName>
                                        </p:attrNameLst>
                                      </p:cBhvr>
                                    </p:anim>
                                    <p:animRot by="21600000">
                                      <p:cBhvr>
                                        <p:cTn id="18" dur="1000" fill="hold">
                                          <p:stCondLst>
                                            <p:cond delay="0"/>
                                          </p:stCondLst>
                                        </p:cTn>
                                        <p:tgtEl>
                                          <p:spTgt spid="5">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19/11/2019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7</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1938337" y="657225"/>
            <a:ext cx="8315325" cy="5543550"/>
          </a:xfrm>
          <a:prstGeom prst="rect">
            <a:avLst/>
          </a:prstGeom>
          <a:effectLst>
            <a:softEdge rad="127000"/>
          </a:effectLst>
        </p:spPr>
      </p:pic>
      <p:sp>
        <p:nvSpPr>
          <p:cNvPr id="5" name="Rectangle 4"/>
          <p:cNvSpPr/>
          <p:nvPr/>
        </p:nvSpPr>
        <p:spPr>
          <a:xfrm>
            <a:off x="2040835" y="1438574"/>
            <a:ext cx="8212827" cy="4401205"/>
          </a:xfrm>
          <a:prstGeom prst="rect">
            <a:avLst/>
          </a:prstGeom>
        </p:spPr>
        <p:txBody>
          <a:bodyPr wrap="square">
            <a:spAutoFit/>
          </a:bodyPr>
          <a:lstStyle/>
          <a:p>
            <a:r>
              <a:rPr lang="fr-FR" sz="4000" b="1" dirty="0">
                <a:ln>
                  <a:solidFill>
                    <a:srgbClr val="FF0000"/>
                  </a:solidFill>
                </a:ln>
                <a:solidFill>
                  <a:schemeClr val="bg1"/>
                </a:solidFill>
                <a:latin typeface="Edwardian Script ITC" panose="030303020407070D0804" pitchFamily="66" charset="0"/>
              </a:rPr>
              <a:t>- Ce n’est pas une pathologie</a:t>
            </a:r>
          </a:p>
          <a:p>
            <a:r>
              <a:rPr lang="fr-FR" sz="4000" b="1" dirty="0">
                <a:ln>
                  <a:solidFill>
                    <a:srgbClr val="FF0000"/>
                  </a:solidFill>
                </a:ln>
                <a:solidFill>
                  <a:schemeClr val="bg1"/>
                </a:solidFill>
                <a:latin typeface="Edwardian Script ITC" panose="030303020407070D0804" pitchFamily="66" charset="0"/>
              </a:rPr>
              <a:t>Pratiquer la soumission ne fait pas de vous des anormaux ! Il ne s’agit ni d’une maladie ni d’une déviance sexuelle qu’il faudrait soigner. Si vous avez envie de tester cette pratique, ne vous freinez pas en pensant que c’est une pathologie ou un dérèglement et que vous devriez consulter un psy ! </a:t>
            </a:r>
          </a:p>
        </p:txBody>
      </p:sp>
    </p:spTree>
    <p:extLst>
      <p:ext uri="{BB962C8B-B14F-4D97-AF65-F5344CB8AC3E}">
        <p14:creationId xmlns:p14="http://schemas.microsoft.com/office/powerpoint/2010/main" val="20880556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1" end="1"/>
                                            </p:txEl>
                                          </p:spTgt>
                                        </p:tgtEl>
                                        <p:attrNameLst>
                                          <p:attrName>ppt_w</p:attrName>
                                        </p:attrNameLst>
                                      </p:cBhvr>
                                    </p:anim>
                                    <p:anim by="(#ppt_w*0.50)" calcmode="lin" valueType="num">
                                      <p:cBhvr>
                                        <p:cTn id="16" dur="500" decel="50000" autoRev="1" fill="hold">
                                          <p:stCondLst>
                                            <p:cond delay="0"/>
                                          </p:stCondLst>
                                        </p:cTn>
                                        <p:tgtEl>
                                          <p:spTgt spid="5">
                                            <p:txEl>
                                              <p:pRg st="1" end="1"/>
                                            </p:txEl>
                                          </p:spTgt>
                                        </p:tgtEl>
                                        <p:attrNameLst>
                                          <p:attrName>ppt_x</p:attrName>
                                        </p:attrNameLst>
                                      </p:cBhvr>
                                    </p:anim>
                                    <p:anim from="(-#ppt_h/2)" to="(#ppt_y)" calcmode="lin" valueType="num">
                                      <p:cBhvr>
                                        <p:cTn id="17" dur="1000" fill="hold">
                                          <p:stCondLst>
                                            <p:cond delay="0"/>
                                          </p:stCondLst>
                                        </p:cTn>
                                        <p:tgtEl>
                                          <p:spTgt spid="5">
                                            <p:txEl>
                                              <p:pRg st="1" end="1"/>
                                            </p:txEl>
                                          </p:spTgt>
                                        </p:tgtEl>
                                        <p:attrNameLst>
                                          <p:attrName>ppt_y</p:attrName>
                                        </p:attrNameLst>
                                      </p:cBhvr>
                                    </p:anim>
                                    <p:animRot by="21600000">
                                      <p:cBhvr>
                                        <p:cTn id="18" dur="1000" fill="hold">
                                          <p:stCondLst>
                                            <p:cond delay="0"/>
                                          </p:stCondLst>
                                        </p:cTn>
                                        <p:tgtEl>
                                          <p:spTgt spid="5">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19/11/2019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8</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1906292" y="623955"/>
            <a:ext cx="8369083" cy="5617024"/>
          </a:xfrm>
          <a:prstGeom prst="rect">
            <a:avLst/>
          </a:prstGeom>
          <a:effectLst>
            <a:softEdge rad="127000"/>
          </a:effectLst>
        </p:spPr>
      </p:pic>
      <p:sp>
        <p:nvSpPr>
          <p:cNvPr id="5" name="Rectangle 4"/>
          <p:cNvSpPr/>
          <p:nvPr/>
        </p:nvSpPr>
        <p:spPr>
          <a:xfrm>
            <a:off x="2027560" y="1742112"/>
            <a:ext cx="8110330" cy="3785652"/>
          </a:xfrm>
          <a:prstGeom prst="rect">
            <a:avLst/>
          </a:prstGeom>
        </p:spPr>
        <p:txBody>
          <a:bodyPr wrap="square">
            <a:spAutoFit/>
          </a:bodyPr>
          <a:lstStyle/>
          <a:p>
            <a:r>
              <a:rPr lang="fr-FR" sz="4000" b="1" dirty="0">
                <a:ln>
                  <a:solidFill>
                    <a:srgbClr val="FF0000"/>
                  </a:solidFill>
                </a:ln>
                <a:solidFill>
                  <a:schemeClr val="bg1"/>
                </a:solidFill>
                <a:latin typeface="Edwardian Script ITC" panose="030303020407070D0804" pitchFamily="66" charset="0"/>
              </a:rPr>
              <a:t>- Elle fait la part belle au vocabulaire</a:t>
            </a:r>
          </a:p>
          <a:p>
            <a:r>
              <a:rPr lang="fr-FR" sz="4000" b="1" dirty="0">
                <a:ln>
                  <a:solidFill>
                    <a:srgbClr val="FF0000"/>
                  </a:solidFill>
                </a:ln>
                <a:solidFill>
                  <a:schemeClr val="bg1"/>
                </a:solidFill>
                <a:latin typeface="Edwardian Script ITC" panose="030303020407070D0804" pitchFamily="66" charset="0"/>
              </a:rPr>
              <a:t>Pas de mots crus ou vulgaires. En règle générale, cette pratique a des codes dans lesquels bien parler est nécessaire. « Appelez- moi maître, Seigneur ou Maîtresse », autant d’expressions qui obligent à maîtriser l’art du langage. </a:t>
            </a:r>
          </a:p>
        </p:txBody>
      </p:sp>
    </p:spTree>
    <p:extLst>
      <p:ext uri="{BB962C8B-B14F-4D97-AF65-F5344CB8AC3E}">
        <p14:creationId xmlns:p14="http://schemas.microsoft.com/office/powerpoint/2010/main" val="171170975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1" end="1"/>
                                            </p:txEl>
                                          </p:spTgt>
                                        </p:tgtEl>
                                        <p:attrNameLst>
                                          <p:attrName>ppt_w</p:attrName>
                                        </p:attrNameLst>
                                      </p:cBhvr>
                                    </p:anim>
                                    <p:anim by="(#ppt_w*0.50)" calcmode="lin" valueType="num">
                                      <p:cBhvr>
                                        <p:cTn id="16" dur="500" decel="50000" autoRev="1" fill="hold">
                                          <p:stCondLst>
                                            <p:cond delay="0"/>
                                          </p:stCondLst>
                                        </p:cTn>
                                        <p:tgtEl>
                                          <p:spTgt spid="5">
                                            <p:txEl>
                                              <p:pRg st="1" end="1"/>
                                            </p:txEl>
                                          </p:spTgt>
                                        </p:tgtEl>
                                        <p:attrNameLst>
                                          <p:attrName>ppt_x</p:attrName>
                                        </p:attrNameLst>
                                      </p:cBhvr>
                                    </p:anim>
                                    <p:anim from="(-#ppt_h/2)" to="(#ppt_y)" calcmode="lin" valueType="num">
                                      <p:cBhvr>
                                        <p:cTn id="17" dur="1000" fill="hold">
                                          <p:stCondLst>
                                            <p:cond delay="0"/>
                                          </p:stCondLst>
                                        </p:cTn>
                                        <p:tgtEl>
                                          <p:spTgt spid="5">
                                            <p:txEl>
                                              <p:pRg st="1" end="1"/>
                                            </p:txEl>
                                          </p:spTgt>
                                        </p:tgtEl>
                                        <p:attrNameLst>
                                          <p:attrName>ppt_y</p:attrName>
                                        </p:attrNameLst>
                                      </p:cBhvr>
                                    </p:anim>
                                    <p:animRot by="21600000">
                                      <p:cBhvr>
                                        <p:cTn id="18" dur="1000" fill="hold">
                                          <p:stCondLst>
                                            <p:cond delay="0"/>
                                          </p:stCondLst>
                                        </p:cTn>
                                        <p:tgtEl>
                                          <p:spTgt spid="5">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19/11/2019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9</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1363851" y="774915"/>
            <a:ext cx="9450522" cy="5315919"/>
          </a:xfrm>
          <a:prstGeom prst="rect">
            <a:avLst/>
          </a:prstGeom>
          <a:effectLst>
            <a:softEdge rad="127000"/>
          </a:effectLst>
        </p:spPr>
      </p:pic>
      <p:sp>
        <p:nvSpPr>
          <p:cNvPr id="5" name="Rectangle 4"/>
          <p:cNvSpPr/>
          <p:nvPr/>
        </p:nvSpPr>
        <p:spPr>
          <a:xfrm>
            <a:off x="1530603" y="1978517"/>
            <a:ext cx="9104244" cy="3170099"/>
          </a:xfrm>
          <a:prstGeom prst="rect">
            <a:avLst/>
          </a:prstGeom>
        </p:spPr>
        <p:txBody>
          <a:bodyPr wrap="square">
            <a:spAutoFit/>
          </a:bodyPr>
          <a:lstStyle/>
          <a:p>
            <a:r>
              <a:rPr lang="fr-FR" sz="4000" b="1" dirty="0">
                <a:ln>
                  <a:solidFill>
                    <a:srgbClr val="FF0000"/>
                  </a:solidFill>
                </a:ln>
                <a:solidFill>
                  <a:schemeClr val="bg1"/>
                </a:solidFill>
                <a:latin typeface="Edwardian Script ITC" panose="030303020407070D0804" pitchFamily="66" charset="0"/>
              </a:rPr>
              <a:t>- Elle repose sur une esthétique élaborée et raffinée</a:t>
            </a:r>
          </a:p>
          <a:p>
            <a:r>
              <a:rPr lang="fr-FR" sz="4000" b="1" dirty="0">
                <a:ln>
                  <a:solidFill>
                    <a:srgbClr val="FF0000"/>
                  </a:solidFill>
                </a:ln>
                <a:solidFill>
                  <a:schemeClr val="bg1"/>
                </a:solidFill>
                <a:latin typeface="Edwardian Script ITC" panose="030303020407070D0804" pitchFamily="66" charset="0"/>
              </a:rPr>
              <a:t>La soumission repose sur une mise en scène souvent soignée et élégante. En effet, bougies, textures raffinées, matières soyeuses, décors somptueux du type donjons, souterrains de manoirs contribuent à créer des décors dignes du cinéma !</a:t>
            </a:r>
          </a:p>
        </p:txBody>
      </p:sp>
    </p:spTree>
    <p:extLst>
      <p:ext uri="{BB962C8B-B14F-4D97-AF65-F5344CB8AC3E}">
        <p14:creationId xmlns:p14="http://schemas.microsoft.com/office/powerpoint/2010/main" val="380829922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1" end="1"/>
                                            </p:txEl>
                                          </p:spTgt>
                                        </p:tgtEl>
                                        <p:attrNameLst>
                                          <p:attrName>ppt_w</p:attrName>
                                        </p:attrNameLst>
                                      </p:cBhvr>
                                    </p:anim>
                                    <p:anim by="(#ppt_w*0.50)" calcmode="lin" valueType="num">
                                      <p:cBhvr>
                                        <p:cTn id="16" dur="500" decel="50000" autoRev="1" fill="hold">
                                          <p:stCondLst>
                                            <p:cond delay="0"/>
                                          </p:stCondLst>
                                        </p:cTn>
                                        <p:tgtEl>
                                          <p:spTgt spid="5">
                                            <p:txEl>
                                              <p:pRg st="1" end="1"/>
                                            </p:txEl>
                                          </p:spTgt>
                                        </p:tgtEl>
                                        <p:attrNameLst>
                                          <p:attrName>ppt_x</p:attrName>
                                        </p:attrNameLst>
                                      </p:cBhvr>
                                    </p:anim>
                                    <p:anim from="(-#ppt_h/2)" to="(#ppt_y)" calcmode="lin" valueType="num">
                                      <p:cBhvr>
                                        <p:cTn id="17" dur="1000" fill="hold">
                                          <p:stCondLst>
                                            <p:cond delay="0"/>
                                          </p:stCondLst>
                                        </p:cTn>
                                        <p:tgtEl>
                                          <p:spTgt spid="5">
                                            <p:txEl>
                                              <p:pRg st="1" end="1"/>
                                            </p:txEl>
                                          </p:spTgt>
                                        </p:tgtEl>
                                        <p:attrNameLst>
                                          <p:attrName>ppt_y</p:attrName>
                                        </p:attrNameLst>
                                      </p:cBhvr>
                                    </p:anim>
                                    <p:animRot by="21600000">
                                      <p:cBhvr>
                                        <p:cTn id="18" dur="1000" fill="hold">
                                          <p:stCondLst>
                                            <p:cond delay="0"/>
                                          </p:stCondLst>
                                        </p:cTn>
                                        <p:tgtEl>
                                          <p:spTgt spid="5">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19/11/2019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10</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1913681" y="638013"/>
            <a:ext cx="8338088" cy="5558725"/>
          </a:xfrm>
          <a:prstGeom prst="rect">
            <a:avLst/>
          </a:prstGeom>
          <a:effectLst>
            <a:softEdge rad="127000"/>
          </a:effectLst>
        </p:spPr>
      </p:pic>
      <p:sp>
        <p:nvSpPr>
          <p:cNvPr id="5" name="Rectangle 4"/>
          <p:cNvSpPr/>
          <p:nvPr/>
        </p:nvSpPr>
        <p:spPr>
          <a:xfrm>
            <a:off x="2126974" y="2115880"/>
            <a:ext cx="7938052" cy="2554545"/>
          </a:xfrm>
          <a:prstGeom prst="rect">
            <a:avLst/>
          </a:prstGeom>
        </p:spPr>
        <p:txBody>
          <a:bodyPr wrap="square">
            <a:spAutoFit/>
          </a:bodyPr>
          <a:lstStyle/>
          <a:p>
            <a:r>
              <a:rPr lang="fr-FR" sz="4000" b="1" dirty="0">
                <a:ln>
                  <a:solidFill>
                    <a:srgbClr val="FF0000"/>
                  </a:solidFill>
                </a:ln>
                <a:solidFill>
                  <a:schemeClr val="bg1"/>
                </a:solidFill>
                <a:latin typeface="Edwardian Script ITC" panose="030303020407070D0804" pitchFamily="66" charset="0"/>
              </a:rPr>
              <a:t>- La personne soumise a le pouvoir</a:t>
            </a:r>
          </a:p>
          <a:p>
            <a:r>
              <a:rPr lang="fr-FR" sz="4000" b="1" dirty="0">
                <a:ln>
                  <a:solidFill>
                    <a:srgbClr val="FF0000"/>
                  </a:solidFill>
                </a:ln>
                <a:solidFill>
                  <a:schemeClr val="bg1"/>
                </a:solidFill>
                <a:latin typeface="Edwardian Script ITC" panose="030303020407070D0804" pitchFamily="66" charset="0"/>
              </a:rPr>
              <a:t>Contrairement à ce que l’on pourrait penser, la personne soumise détient un certain pouvoir sur le dominant. C’est elle qui décide d’obéir ou non et accepte de se plier.</a:t>
            </a:r>
          </a:p>
        </p:txBody>
      </p:sp>
    </p:spTree>
    <p:extLst>
      <p:ext uri="{BB962C8B-B14F-4D97-AF65-F5344CB8AC3E}">
        <p14:creationId xmlns:p14="http://schemas.microsoft.com/office/powerpoint/2010/main" val="9755146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1" end="1"/>
                                            </p:txEl>
                                          </p:spTgt>
                                        </p:tgtEl>
                                        <p:attrNameLst>
                                          <p:attrName>ppt_w</p:attrName>
                                        </p:attrNameLst>
                                      </p:cBhvr>
                                    </p:anim>
                                    <p:anim by="(#ppt_w*0.50)" calcmode="lin" valueType="num">
                                      <p:cBhvr>
                                        <p:cTn id="16" dur="500" decel="50000" autoRev="1" fill="hold">
                                          <p:stCondLst>
                                            <p:cond delay="0"/>
                                          </p:stCondLst>
                                        </p:cTn>
                                        <p:tgtEl>
                                          <p:spTgt spid="5">
                                            <p:txEl>
                                              <p:pRg st="1" end="1"/>
                                            </p:txEl>
                                          </p:spTgt>
                                        </p:tgtEl>
                                        <p:attrNameLst>
                                          <p:attrName>ppt_x</p:attrName>
                                        </p:attrNameLst>
                                      </p:cBhvr>
                                    </p:anim>
                                    <p:anim from="(-#ppt_h/2)" to="(#ppt_y)" calcmode="lin" valueType="num">
                                      <p:cBhvr>
                                        <p:cTn id="17" dur="1000" fill="hold">
                                          <p:stCondLst>
                                            <p:cond delay="0"/>
                                          </p:stCondLst>
                                        </p:cTn>
                                        <p:tgtEl>
                                          <p:spTgt spid="5">
                                            <p:txEl>
                                              <p:pRg st="1" end="1"/>
                                            </p:txEl>
                                          </p:spTgt>
                                        </p:tgtEl>
                                        <p:attrNameLst>
                                          <p:attrName>ppt_y</p:attrName>
                                        </p:attrNameLst>
                                      </p:cBhvr>
                                    </p:anim>
                                    <p:animRot by="21600000">
                                      <p:cBhvr>
                                        <p:cTn id="18" dur="1000" fill="hold">
                                          <p:stCondLst>
                                            <p:cond delay="0"/>
                                          </p:stCondLst>
                                        </p:cTn>
                                        <p:tgtEl>
                                          <p:spTgt spid="5">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19/11/2019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11</a:t>
            </a:fld>
            <a:endParaRPr lang="fr-FR" sz="1600" b="1" dirty="0">
              <a:solidFill>
                <a:srgbClr val="FF0000"/>
              </a:solidFill>
            </a:endParaRPr>
          </a:p>
        </p:txBody>
      </p:sp>
      <p:pic>
        <p:nvPicPr>
          <p:cNvPr id="3" name="Image 2"/>
          <p:cNvPicPr>
            <a:picLocks noChangeAspect="1"/>
          </p:cNvPicPr>
          <p:nvPr/>
        </p:nvPicPr>
        <p:blipFill>
          <a:blip r:embed="rId3"/>
          <a:stretch>
            <a:fillRect/>
          </a:stretch>
        </p:blipFill>
        <p:spPr>
          <a:xfrm>
            <a:off x="1114358" y="622783"/>
            <a:ext cx="9963283" cy="5612434"/>
          </a:xfrm>
          <a:prstGeom prst="rect">
            <a:avLst/>
          </a:prstGeom>
          <a:effectLst>
            <a:softEdge rad="127000"/>
          </a:effectLst>
        </p:spPr>
      </p:pic>
      <p:sp>
        <p:nvSpPr>
          <p:cNvPr id="5" name="Rectangle 4"/>
          <p:cNvSpPr/>
          <p:nvPr/>
        </p:nvSpPr>
        <p:spPr>
          <a:xfrm>
            <a:off x="2160103" y="1536174"/>
            <a:ext cx="7871791" cy="3785652"/>
          </a:xfrm>
          <a:prstGeom prst="rect">
            <a:avLst/>
          </a:prstGeom>
        </p:spPr>
        <p:txBody>
          <a:bodyPr wrap="square">
            <a:spAutoFit/>
          </a:bodyPr>
          <a:lstStyle/>
          <a:p>
            <a:r>
              <a:rPr lang="fr-FR" sz="4000" b="1" dirty="0">
                <a:ln>
                  <a:solidFill>
                    <a:srgbClr val="FF0000"/>
                  </a:solidFill>
                </a:ln>
                <a:solidFill>
                  <a:schemeClr val="bg1"/>
                </a:solidFill>
                <a:latin typeface="Edwardian Script ITC" panose="030303020407070D0804" pitchFamily="66" charset="0"/>
              </a:rPr>
              <a:t>- Elle favorise la jouissance</a:t>
            </a:r>
          </a:p>
          <a:p>
            <a:r>
              <a:rPr lang="fr-FR" sz="4000" b="1" dirty="0">
                <a:ln>
                  <a:solidFill>
                    <a:srgbClr val="FF0000"/>
                  </a:solidFill>
                </a:ln>
                <a:solidFill>
                  <a:schemeClr val="bg1"/>
                </a:solidFill>
                <a:latin typeface="Edwardian Script ITC" panose="030303020407070D0804" pitchFamily="66" charset="0"/>
              </a:rPr>
              <a:t>Rien de tel que la soumission en guise de préliminaires. En effet, elle fait grimper l’excitation et le désir surtout dans un décor feutré et intimiste. Une bonne manière de se mettre en appétit pour accéder au nirvana plus facilement !</a:t>
            </a:r>
          </a:p>
        </p:txBody>
      </p:sp>
    </p:spTree>
    <p:extLst>
      <p:ext uri="{BB962C8B-B14F-4D97-AF65-F5344CB8AC3E}">
        <p14:creationId xmlns:p14="http://schemas.microsoft.com/office/powerpoint/2010/main" val="243934886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1" end="1"/>
                                            </p:txEl>
                                          </p:spTgt>
                                        </p:tgtEl>
                                        <p:attrNameLst>
                                          <p:attrName>ppt_w</p:attrName>
                                        </p:attrNameLst>
                                      </p:cBhvr>
                                    </p:anim>
                                    <p:anim by="(#ppt_w*0.50)" calcmode="lin" valueType="num">
                                      <p:cBhvr>
                                        <p:cTn id="16" dur="500" decel="50000" autoRev="1" fill="hold">
                                          <p:stCondLst>
                                            <p:cond delay="0"/>
                                          </p:stCondLst>
                                        </p:cTn>
                                        <p:tgtEl>
                                          <p:spTgt spid="5">
                                            <p:txEl>
                                              <p:pRg st="1" end="1"/>
                                            </p:txEl>
                                          </p:spTgt>
                                        </p:tgtEl>
                                        <p:attrNameLst>
                                          <p:attrName>ppt_x</p:attrName>
                                        </p:attrNameLst>
                                      </p:cBhvr>
                                    </p:anim>
                                    <p:anim from="(-#ppt_h/2)" to="(#ppt_y)" calcmode="lin" valueType="num">
                                      <p:cBhvr>
                                        <p:cTn id="17" dur="1000" fill="hold">
                                          <p:stCondLst>
                                            <p:cond delay="0"/>
                                          </p:stCondLst>
                                        </p:cTn>
                                        <p:tgtEl>
                                          <p:spTgt spid="5">
                                            <p:txEl>
                                              <p:pRg st="1" end="1"/>
                                            </p:txEl>
                                          </p:spTgt>
                                        </p:tgtEl>
                                        <p:attrNameLst>
                                          <p:attrName>ppt_y</p:attrName>
                                        </p:attrNameLst>
                                      </p:cBhvr>
                                    </p:anim>
                                    <p:animRot by="21600000">
                                      <p:cBhvr>
                                        <p:cTn id="18" dur="1000" fill="hold">
                                          <p:stCondLst>
                                            <p:cond delay="0"/>
                                          </p:stCondLst>
                                        </p:cTn>
                                        <p:tgtEl>
                                          <p:spTgt spid="5">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19/11/2019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12</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11823" y="666426"/>
            <a:ext cx="9011349" cy="5498909"/>
          </a:xfrm>
          <a:prstGeom prst="rect">
            <a:avLst/>
          </a:prstGeom>
          <a:effectLst>
            <a:softEdge rad="127000"/>
          </a:effectLst>
        </p:spPr>
      </p:pic>
      <p:sp>
        <p:nvSpPr>
          <p:cNvPr id="5" name="Rectangle 4"/>
          <p:cNvSpPr/>
          <p:nvPr/>
        </p:nvSpPr>
        <p:spPr>
          <a:xfrm>
            <a:off x="1611823" y="1469488"/>
            <a:ext cx="9011349" cy="3785652"/>
          </a:xfrm>
          <a:prstGeom prst="rect">
            <a:avLst/>
          </a:prstGeom>
        </p:spPr>
        <p:txBody>
          <a:bodyPr wrap="square">
            <a:spAutoFit/>
          </a:bodyPr>
          <a:lstStyle/>
          <a:p>
            <a:r>
              <a:rPr lang="fr-FR" sz="4000" b="1" dirty="0">
                <a:ln>
                  <a:solidFill>
                    <a:srgbClr val="FF0000"/>
                  </a:solidFill>
                </a:ln>
                <a:solidFill>
                  <a:schemeClr val="bg1"/>
                </a:solidFill>
                <a:latin typeface="Edwardian Script ITC" panose="030303020407070D0804" pitchFamily="66" charset="0"/>
              </a:rPr>
              <a:t>- Elle favorise l’abandon</a:t>
            </a:r>
          </a:p>
          <a:p>
            <a:r>
              <a:rPr lang="fr-FR" sz="4000" b="1" dirty="0">
                <a:ln>
                  <a:solidFill>
                    <a:srgbClr val="FF0000"/>
                  </a:solidFill>
                </a:ln>
                <a:solidFill>
                  <a:schemeClr val="bg1"/>
                </a:solidFill>
                <a:latin typeface="Edwardian Script ITC" panose="030303020407070D0804" pitchFamily="66" charset="0"/>
              </a:rPr>
              <a:t>En effet, le dominé peut vivre l'expérience comme une sorte de lâcher-prise, qui lui permet d'avoir une sensation d'abandon. Ainsi, la soumission sexuelle peut être une forme d'exutoire et de catharsis. Vous donnez le pouvoir à votre partenaire et acceptez dès lors de ne plus tout contrôler et lui faites une confiance aveugle.</a:t>
            </a:r>
          </a:p>
        </p:txBody>
      </p:sp>
    </p:spTree>
    <p:extLst>
      <p:ext uri="{BB962C8B-B14F-4D97-AF65-F5344CB8AC3E}">
        <p14:creationId xmlns:p14="http://schemas.microsoft.com/office/powerpoint/2010/main" val="68273971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1" end="1"/>
                                            </p:txEl>
                                          </p:spTgt>
                                        </p:tgtEl>
                                        <p:attrNameLst>
                                          <p:attrName>ppt_w</p:attrName>
                                        </p:attrNameLst>
                                      </p:cBhvr>
                                    </p:anim>
                                    <p:anim by="(#ppt_w*0.50)" calcmode="lin" valueType="num">
                                      <p:cBhvr>
                                        <p:cTn id="16" dur="500" decel="50000" autoRev="1" fill="hold">
                                          <p:stCondLst>
                                            <p:cond delay="0"/>
                                          </p:stCondLst>
                                        </p:cTn>
                                        <p:tgtEl>
                                          <p:spTgt spid="5">
                                            <p:txEl>
                                              <p:pRg st="1" end="1"/>
                                            </p:txEl>
                                          </p:spTgt>
                                        </p:tgtEl>
                                        <p:attrNameLst>
                                          <p:attrName>ppt_x</p:attrName>
                                        </p:attrNameLst>
                                      </p:cBhvr>
                                    </p:anim>
                                    <p:anim from="(-#ppt_h/2)" to="(#ppt_y)" calcmode="lin" valueType="num">
                                      <p:cBhvr>
                                        <p:cTn id="17" dur="1000" fill="hold">
                                          <p:stCondLst>
                                            <p:cond delay="0"/>
                                          </p:stCondLst>
                                        </p:cTn>
                                        <p:tgtEl>
                                          <p:spTgt spid="5">
                                            <p:txEl>
                                              <p:pRg st="1" end="1"/>
                                            </p:txEl>
                                          </p:spTgt>
                                        </p:tgtEl>
                                        <p:attrNameLst>
                                          <p:attrName>ppt_y</p:attrName>
                                        </p:attrNameLst>
                                      </p:cBhvr>
                                    </p:anim>
                                    <p:animRot by="21600000">
                                      <p:cBhvr>
                                        <p:cTn id="18" dur="1000" fill="hold">
                                          <p:stCondLst>
                                            <p:cond delay="0"/>
                                          </p:stCondLst>
                                        </p:cTn>
                                        <p:tgtEl>
                                          <p:spTgt spid="5">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19/11/2019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13</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84881" y="563750"/>
            <a:ext cx="10104896" cy="5684004"/>
          </a:xfrm>
          <a:prstGeom prst="rect">
            <a:avLst/>
          </a:prstGeom>
          <a:effectLst>
            <a:softEdge rad="127000"/>
          </a:effectLst>
        </p:spPr>
      </p:pic>
      <p:sp>
        <p:nvSpPr>
          <p:cNvPr id="5" name="Rectangle 4"/>
          <p:cNvSpPr/>
          <p:nvPr/>
        </p:nvSpPr>
        <p:spPr>
          <a:xfrm>
            <a:off x="3089329" y="944253"/>
            <a:ext cx="6096000" cy="5016758"/>
          </a:xfrm>
          <a:prstGeom prst="rect">
            <a:avLst/>
          </a:prstGeom>
        </p:spPr>
        <p:txBody>
          <a:bodyPr>
            <a:spAutoFit/>
          </a:bodyPr>
          <a:lstStyle/>
          <a:p>
            <a:r>
              <a:rPr lang="fr-FR" sz="4000" b="1" dirty="0">
                <a:ln>
                  <a:solidFill>
                    <a:srgbClr val="FFFF00"/>
                  </a:solidFill>
                </a:ln>
                <a:solidFill>
                  <a:schemeClr val="bg1"/>
                </a:solidFill>
                <a:latin typeface="Edwardian Script ITC" panose="030303020407070D0804" pitchFamily="66" charset="0"/>
              </a:rPr>
              <a:t>- La soumission n’est pas la contrainte</a:t>
            </a:r>
          </a:p>
          <a:p>
            <a:r>
              <a:rPr lang="fr-FR" sz="4000" b="1" dirty="0">
                <a:ln>
                  <a:solidFill>
                    <a:srgbClr val="FFFF00"/>
                  </a:solidFill>
                </a:ln>
                <a:solidFill>
                  <a:schemeClr val="bg1"/>
                </a:solidFill>
                <a:latin typeface="Edwardian Script ITC" panose="030303020407070D0804" pitchFamily="66" charset="0"/>
              </a:rPr>
              <a:t>La soumission ne doit pas être synonyme de frustration et de gêne. Contraindre son partenaire à une quelconque pratique sexuelle constitue une agression et un profond manque de respect. Sachez donc poser des limites et définir un cadre précis à vos fantasmes.</a:t>
            </a:r>
          </a:p>
        </p:txBody>
      </p:sp>
    </p:spTree>
    <p:extLst>
      <p:ext uri="{BB962C8B-B14F-4D97-AF65-F5344CB8AC3E}">
        <p14:creationId xmlns:p14="http://schemas.microsoft.com/office/powerpoint/2010/main" val="244706877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par>
                                <p:cTn id="11" presetID="56" presetClass="entr" presetSubtype="0" fill="hold" nodeType="withEffect">
                                  <p:stCondLst>
                                    <p:cond delay="0"/>
                                  </p:stCondLst>
                                  <p:iterate type="lt">
                                    <p:tmPct val="10000"/>
                                  </p:iterate>
                                  <p:childTnLst>
                                    <p:set>
                                      <p:cBhvr>
                                        <p:cTn id="12" dur="1" fill="hold">
                                          <p:stCondLst>
                                            <p:cond delay="0"/>
                                          </p:stCondLst>
                                        </p:cTn>
                                        <p:tgtEl>
                                          <p:spTgt spid="5">
                                            <p:txEl>
                                              <p:pRg st="1" end="1"/>
                                            </p:txEl>
                                          </p:spTgt>
                                        </p:tgtEl>
                                        <p:attrNameLst>
                                          <p:attrName>style.visibility</p:attrName>
                                        </p:attrNameLst>
                                      </p:cBhvr>
                                      <p:to>
                                        <p:strVal val="visible"/>
                                      </p:to>
                                    </p:set>
                                    <p:anim by="(-#ppt_w*2)" calcmode="lin" valueType="num">
                                      <p:cBhvr rctx="PPT">
                                        <p:cTn id="13" dur="500" autoRev="1" fill="hold">
                                          <p:stCondLst>
                                            <p:cond delay="0"/>
                                          </p:stCondLst>
                                        </p:cTn>
                                        <p:tgtEl>
                                          <p:spTgt spid="5">
                                            <p:txEl>
                                              <p:pRg st="1" end="1"/>
                                            </p:txEl>
                                          </p:spTgt>
                                        </p:tgtEl>
                                        <p:attrNameLst>
                                          <p:attrName>ppt_w</p:attrName>
                                        </p:attrNameLst>
                                      </p:cBhvr>
                                    </p:anim>
                                    <p:anim by="(#ppt_w*0.50)" calcmode="lin" valueType="num">
                                      <p:cBhvr>
                                        <p:cTn id="14" dur="500" decel="50000" autoRev="1" fill="hold">
                                          <p:stCondLst>
                                            <p:cond delay="0"/>
                                          </p:stCondLst>
                                        </p:cTn>
                                        <p:tgtEl>
                                          <p:spTgt spid="5">
                                            <p:txEl>
                                              <p:pRg st="1" end="1"/>
                                            </p:txEl>
                                          </p:spTgt>
                                        </p:tgtEl>
                                        <p:attrNameLst>
                                          <p:attrName>ppt_x</p:attrName>
                                        </p:attrNameLst>
                                      </p:cBhvr>
                                    </p:anim>
                                    <p:anim from="(-#ppt_h/2)" to="(#ppt_y)" calcmode="lin" valueType="num">
                                      <p:cBhvr>
                                        <p:cTn id="15" dur="1000" fill="hold">
                                          <p:stCondLst>
                                            <p:cond delay="0"/>
                                          </p:stCondLst>
                                        </p:cTn>
                                        <p:tgtEl>
                                          <p:spTgt spid="5">
                                            <p:txEl>
                                              <p:pRg st="1" end="1"/>
                                            </p:txEl>
                                          </p:spTgt>
                                        </p:tgtEl>
                                        <p:attrNameLst>
                                          <p:attrName>ppt_y</p:attrName>
                                        </p:attrNameLst>
                                      </p:cBhvr>
                                    </p:anim>
                                    <p:animRot by="21600000">
                                      <p:cBhvr>
                                        <p:cTn id="16" dur="1000" fill="hold">
                                          <p:stCondLst>
                                            <p:cond delay="0"/>
                                          </p:stCondLst>
                                        </p:cTn>
                                        <p:tgtEl>
                                          <p:spTgt spid="5">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3"/>
          <a:stretch>
            <a:fillRect/>
          </a:stretch>
        </p:blipFill>
        <p:spPr>
          <a:xfrm>
            <a:off x="1091446" y="502869"/>
            <a:ext cx="10058399" cy="5827985"/>
          </a:xfrm>
          <a:prstGeom prst="rect">
            <a:avLst/>
          </a:prstGeom>
          <a:effectLst>
            <a:softEdge rad="127000"/>
          </a:effectLst>
        </p:spPr>
      </p:pic>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2604" y="1556959"/>
            <a:ext cx="5986791" cy="4797968"/>
          </a:xfrm>
          <a:prstGeom prst="rect">
            <a:avLst/>
          </a:prstGeom>
        </p:spPr>
      </p:pic>
      <p:sp>
        <p:nvSpPr>
          <p:cNvPr id="7" name="Rectangle 6"/>
          <p:cNvSpPr/>
          <p:nvPr/>
        </p:nvSpPr>
        <p:spPr>
          <a:xfrm>
            <a:off x="2736619" y="941411"/>
            <a:ext cx="6218370" cy="5401479"/>
          </a:xfrm>
          <a:prstGeom prst="rect">
            <a:avLst/>
          </a:prstGeom>
          <a:noFill/>
        </p:spPr>
        <p:txBody>
          <a:bodyPr wrap="none" lIns="91440" tIns="45720" rIns="91440" bIns="45720">
            <a:spAutoFit/>
          </a:bodyPr>
          <a:lstStyle/>
          <a:p>
            <a:pPr algn="ctr"/>
            <a:r>
              <a:rPr lang="fr-FR" sz="11500" b="1" spc="50" dirty="0" smtClean="0">
                <a:ln w="0">
                  <a:solidFill>
                    <a:srgbClr val="FFFF00"/>
                  </a:solidFill>
                </a:ln>
                <a:solidFill>
                  <a:schemeClr val="bg1"/>
                </a:solidFill>
                <a:effectLst>
                  <a:innerShdw blurRad="63500" dist="50800" dir="13500000">
                    <a:srgbClr val="000000">
                      <a:alpha val="50000"/>
                    </a:srgbClr>
                  </a:innerShdw>
                </a:effectLst>
                <a:latin typeface="Edwardian Script ITC" panose="030303020407070D0804" pitchFamily="66" charset="0"/>
              </a:rPr>
              <a:t>C’était</a:t>
            </a:r>
          </a:p>
          <a:p>
            <a:pPr algn="ctr"/>
            <a:r>
              <a:rPr lang="fr-FR" sz="11500" b="1" spc="50" dirty="0">
                <a:ln w="0">
                  <a:solidFill>
                    <a:srgbClr val="FFFF00"/>
                  </a:solidFill>
                </a:ln>
                <a:solidFill>
                  <a:schemeClr val="bg1"/>
                </a:solidFill>
                <a:effectLst>
                  <a:innerShdw blurRad="63500" dist="50800" dir="13500000">
                    <a:srgbClr val="000000">
                      <a:alpha val="50000"/>
                    </a:srgbClr>
                  </a:innerShdw>
                </a:effectLst>
                <a:latin typeface="Edwardian Script ITC" panose="030303020407070D0804" pitchFamily="66" charset="0"/>
              </a:rPr>
              <a:t>L</a:t>
            </a:r>
            <a:r>
              <a:rPr lang="fr-FR" sz="11500" b="1" spc="50" dirty="0" smtClean="0">
                <a:ln w="0">
                  <a:solidFill>
                    <a:srgbClr val="FFFF00"/>
                  </a:solidFill>
                </a:ln>
                <a:solidFill>
                  <a:schemeClr val="bg1"/>
                </a:solidFill>
                <a:effectLst>
                  <a:innerShdw blurRad="63500" dist="50800" dir="13500000">
                    <a:srgbClr val="000000">
                      <a:alpha val="50000"/>
                    </a:srgbClr>
                  </a:innerShdw>
                </a:effectLst>
                <a:latin typeface="Edwardian Script ITC" panose="030303020407070D0804" pitchFamily="66" charset="0"/>
              </a:rPr>
              <a:t>a soumission</a:t>
            </a:r>
            <a:endParaRPr lang="fr-FR" sz="11500" b="1" spc="50" dirty="0" smtClean="0">
              <a:ln w="0">
                <a:solidFill>
                  <a:srgbClr val="FFFF00"/>
                </a:solidFill>
              </a:ln>
              <a:solidFill>
                <a:schemeClr val="bg1"/>
              </a:solidFill>
              <a:effectLst>
                <a:innerShdw blurRad="63500" dist="50800" dir="13500000">
                  <a:srgbClr val="000000">
                    <a:alpha val="50000"/>
                  </a:srgbClr>
                </a:innerShdw>
              </a:effectLst>
              <a:latin typeface="Edwardian Script ITC" panose="030303020407070D0804" pitchFamily="66" charset="0"/>
            </a:endParaRPr>
          </a:p>
          <a:p>
            <a:pPr algn="ctr"/>
            <a:r>
              <a:rPr lang="fr-FR" sz="11500" b="1" spc="50" dirty="0" smtClean="0">
                <a:ln w="0">
                  <a:solidFill>
                    <a:srgbClr val="FFFF00"/>
                  </a:solidFill>
                </a:ln>
                <a:solidFill>
                  <a:schemeClr val="bg1"/>
                </a:solidFill>
                <a:effectLst>
                  <a:innerShdw blurRad="63500" dist="50800" dir="13500000">
                    <a:srgbClr val="000000">
                      <a:alpha val="50000"/>
                    </a:srgbClr>
                  </a:innerShdw>
                </a:effectLst>
                <a:latin typeface="Edwardian Script ITC" panose="030303020407070D0804" pitchFamily="66" charset="0"/>
              </a:rPr>
              <a:t> par Lande</a:t>
            </a:r>
            <a:endParaRPr lang="fr-FR" sz="11500" b="1" cap="none" spc="50" dirty="0">
              <a:ln w="0">
                <a:solidFill>
                  <a:srgbClr val="FFFF00"/>
                </a:solidFill>
              </a:ln>
              <a:solidFill>
                <a:schemeClr val="bg1"/>
              </a:solidFill>
              <a:effectLst>
                <a:innerShdw blurRad="63500" dist="50800" dir="13500000">
                  <a:srgbClr val="000000">
                    <a:alpha val="50000"/>
                  </a:srgbClr>
                </a:innerShdw>
              </a:effectLst>
              <a:latin typeface="Edwardian Script ITC" panose="030303020407070D0804" pitchFamily="66" charset="0"/>
            </a:endParaRP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19/11/2019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14</a:t>
            </a:fld>
            <a:endParaRPr lang="fr-FR" sz="1600" b="1" dirty="0">
              <a:solidFill>
                <a:srgbClr val="FF0000"/>
              </a:solidFill>
            </a:endParaRPr>
          </a:p>
        </p:txBody>
      </p:sp>
    </p:spTree>
    <p:extLst>
      <p:ext uri="{BB962C8B-B14F-4D97-AF65-F5344CB8AC3E}">
        <p14:creationId xmlns:p14="http://schemas.microsoft.com/office/powerpoint/2010/main" val="14263641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anim calcmode="lin" valueType="num">
                                      <p:cBhvr>
                                        <p:cTn id="15" dur="2000" fill="hold"/>
                                        <p:tgtEl>
                                          <p:spTgt spid="5"/>
                                        </p:tgtEl>
                                        <p:attrNameLst>
                                          <p:attrName>ppt_w</p:attrName>
                                        </p:attrNameLst>
                                      </p:cBhvr>
                                      <p:tavLst>
                                        <p:tav tm="0" fmla="#ppt_w*sin(2.5*pi*$)">
                                          <p:val>
                                            <p:fltVal val="0"/>
                                          </p:val>
                                        </p:tav>
                                        <p:tav tm="100000">
                                          <p:val>
                                            <p:fltVal val="1"/>
                                          </p:val>
                                        </p:tav>
                                      </p:tavLst>
                                    </p:anim>
                                    <p:anim calcmode="lin" valueType="num">
                                      <p:cBhvr>
                                        <p:cTn id="16"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7">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7">
                                            <p:txEl>
                                              <p:pRg st="0" end="0"/>
                                            </p:txEl>
                                          </p:spTgt>
                                        </p:tgtEl>
                                        <p:attrNameLst>
                                          <p:attrName>ppt_w</p:attrName>
                                        </p:attrNameLst>
                                      </p:cBhvr>
                                    </p:anim>
                                    <p:anim by="(#ppt_w*0.50)" calcmode="lin" valueType="num">
                                      <p:cBhvr>
                                        <p:cTn id="22" dur="500" decel="50000" autoRev="1" fill="hold">
                                          <p:stCondLst>
                                            <p:cond delay="0"/>
                                          </p:stCondLst>
                                        </p:cTn>
                                        <p:tgtEl>
                                          <p:spTgt spid="7">
                                            <p:txEl>
                                              <p:pRg st="0" end="0"/>
                                            </p:txEl>
                                          </p:spTgt>
                                        </p:tgtEl>
                                        <p:attrNameLst>
                                          <p:attrName>ppt_x</p:attrName>
                                        </p:attrNameLst>
                                      </p:cBhvr>
                                    </p:anim>
                                    <p:anim from="(-#ppt_h/2)" to="(#ppt_y)" calcmode="lin" valueType="num">
                                      <p:cBhvr>
                                        <p:cTn id="23" dur="1000" fill="hold">
                                          <p:stCondLst>
                                            <p:cond delay="0"/>
                                          </p:stCondLst>
                                        </p:cTn>
                                        <p:tgtEl>
                                          <p:spTgt spid="7">
                                            <p:txEl>
                                              <p:pRg st="0" end="0"/>
                                            </p:txEl>
                                          </p:spTgt>
                                        </p:tgtEl>
                                        <p:attrNameLst>
                                          <p:attrName>ppt_y</p:attrName>
                                        </p:attrNameLst>
                                      </p:cBhvr>
                                    </p:anim>
                                    <p:animRot by="21600000">
                                      <p:cBhvr>
                                        <p:cTn id="24" dur="1000" fill="hold">
                                          <p:stCondLst>
                                            <p:cond delay="0"/>
                                          </p:stCondLst>
                                        </p:cTn>
                                        <p:tgtEl>
                                          <p:spTgt spid="7">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7">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7">
                                            <p:txEl>
                                              <p:pRg st="1" end="1"/>
                                            </p:txEl>
                                          </p:spTgt>
                                        </p:tgtEl>
                                        <p:attrNameLst>
                                          <p:attrName>ppt_w</p:attrName>
                                        </p:attrNameLst>
                                      </p:cBhvr>
                                    </p:anim>
                                    <p:anim by="(#ppt_w*0.50)" calcmode="lin" valueType="num">
                                      <p:cBhvr>
                                        <p:cTn id="30" dur="500" decel="50000" autoRev="1" fill="hold">
                                          <p:stCondLst>
                                            <p:cond delay="0"/>
                                          </p:stCondLst>
                                        </p:cTn>
                                        <p:tgtEl>
                                          <p:spTgt spid="7">
                                            <p:txEl>
                                              <p:pRg st="1" end="1"/>
                                            </p:txEl>
                                          </p:spTgt>
                                        </p:tgtEl>
                                        <p:attrNameLst>
                                          <p:attrName>ppt_x</p:attrName>
                                        </p:attrNameLst>
                                      </p:cBhvr>
                                    </p:anim>
                                    <p:anim from="(-#ppt_h/2)" to="(#ppt_y)" calcmode="lin" valueType="num">
                                      <p:cBhvr>
                                        <p:cTn id="31" dur="1000" fill="hold">
                                          <p:stCondLst>
                                            <p:cond delay="0"/>
                                          </p:stCondLst>
                                        </p:cTn>
                                        <p:tgtEl>
                                          <p:spTgt spid="7">
                                            <p:txEl>
                                              <p:pRg st="1" end="1"/>
                                            </p:txEl>
                                          </p:spTgt>
                                        </p:tgtEl>
                                        <p:attrNameLst>
                                          <p:attrName>ppt_y</p:attrName>
                                        </p:attrNameLst>
                                      </p:cBhvr>
                                    </p:anim>
                                    <p:animRot by="21600000">
                                      <p:cBhvr>
                                        <p:cTn id="32" dur="1000" fill="hold">
                                          <p:stCondLst>
                                            <p:cond delay="0"/>
                                          </p:stCondLst>
                                        </p:cTn>
                                        <p:tgtEl>
                                          <p:spTgt spid="7">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7">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7">
                                            <p:txEl>
                                              <p:pRg st="2" end="2"/>
                                            </p:txEl>
                                          </p:spTgt>
                                        </p:tgtEl>
                                        <p:attrNameLst>
                                          <p:attrName>ppt_w</p:attrName>
                                        </p:attrNameLst>
                                      </p:cBhvr>
                                    </p:anim>
                                    <p:anim by="(#ppt_w*0.50)" calcmode="lin" valueType="num">
                                      <p:cBhvr>
                                        <p:cTn id="38" dur="500" decel="50000" autoRev="1" fill="hold">
                                          <p:stCondLst>
                                            <p:cond delay="0"/>
                                          </p:stCondLst>
                                        </p:cTn>
                                        <p:tgtEl>
                                          <p:spTgt spid="7">
                                            <p:txEl>
                                              <p:pRg st="2" end="2"/>
                                            </p:txEl>
                                          </p:spTgt>
                                        </p:tgtEl>
                                        <p:attrNameLst>
                                          <p:attrName>ppt_x</p:attrName>
                                        </p:attrNameLst>
                                      </p:cBhvr>
                                    </p:anim>
                                    <p:anim from="(-#ppt_h/2)" to="(#ppt_y)" calcmode="lin" valueType="num">
                                      <p:cBhvr>
                                        <p:cTn id="39" dur="1000" fill="hold">
                                          <p:stCondLst>
                                            <p:cond delay="0"/>
                                          </p:stCondLst>
                                        </p:cTn>
                                        <p:tgtEl>
                                          <p:spTgt spid="7">
                                            <p:txEl>
                                              <p:pRg st="2" end="2"/>
                                            </p:txEl>
                                          </p:spTgt>
                                        </p:tgtEl>
                                        <p:attrNameLst>
                                          <p:attrName>ppt_y</p:attrName>
                                        </p:attrNameLst>
                                      </p:cBhvr>
                                    </p:anim>
                                    <p:animRot by="21600000">
                                      <p:cBhvr>
                                        <p:cTn id="40" dur="1000" fill="hold">
                                          <p:stCondLst>
                                            <p:cond delay="0"/>
                                          </p:stCondLst>
                                        </p:cTn>
                                        <p:tgtEl>
                                          <p:spTgt spid="7">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194</TotalTime>
  <Words>833</Words>
  <Application>Microsoft Office PowerPoint</Application>
  <PresentationFormat>Grand écran</PresentationFormat>
  <Paragraphs>83</Paragraphs>
  <Slides>14</Slides>
  <Notes>14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14</vt:i4>
      </vt:variant>
    </vt:vector>
  </HeadingPairs>
  <TitlesOfParts>
    <vt:vector size="19"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2019-11-18T10:36:48Z</dcterms:created>
  <dcterms:modified xsi:type="dcterms:W3CDTF">2019-11-19T14:06:48Z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