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65" r:id="rId5"/>
    <p:sldId id="269" r:id="rId6"/>
    <p:sldId id="273" r:id="rId7"/>
    <p:sldId id="276" r:id="rId8"/>
    <p:sldId id="278" r:id="rId9"/>
    <p:sldId id="288" r:id="rId10"/>
    <p:sldId id="289" r:id="rId11"/>
    <p:sldId id="300" r:id="rId12"/>
    <p:sldId id="302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2" r:id="rId39"/>
    <p:sldId id="333" r:id="rId40"/>
    <p:sldId id="334" r:id="rId41"/>
    <p:sldId id="335" r:id="rId42"/>
    <p:sldId id="336" r:id="rId43"/>
    <p:sldId id="337" r:id="rId44"/>
    <p:sldId id="338" r:id="rId45"/>
    <p:sldId id="339" r:id="rId46"/>
    <p:sldId id="340" r:id="rId47"/>
    <p:sldId id="341" r:id="rId48"/>
    <p:sldId id="342" r:id="rId49"/>
    <p:sldId id="343" r:id="rId50"/>
    <p:sldId id="344" r:id="rId51"/>
    <p:sldId id="345" r:id="rId52"/>
    <p:sldId id="346" r:id="rId53"/>
    <p:sldId id="347" r:id="rId54"/>
    <p:sldId id="348" r:id="rId55"/>
    <p:sldId id="349" r:id="rId56"/>
    <p:sldId id="351" r:id="rId57"/>
    <p:sldId id="350" r:id="rId58"/>
    <p:sldId id="258" r:id="rId5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pBfMCTLBC7TQwlM2Z49GQ==" hashData="xSCSy8MF3zr25e7X4G9vUc8OH5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13/11/2021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656000"/>
            <a:ext cx="37321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Lucida Calligraphy" pitchFamily="66" charset="0"/>
              </a:rPr>
              <a:t>MULHOUSE</a:t>
            </a:r>
            <a:endParaRPr lang="fr-FR" sz="40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20000" y="2664000"/>
            <a:ext cx="26821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Lucida Calligraphy" pitchFamily="66" charset="0"/>
              </a:rPr>
              <a:t>de  </a:t>
            </a:r>
            <a:r>
              <a:rPr lang="fr-FR" sz="4000" b="1" dirty="0" smtClean="0">
                <a:ln w="12700">
                  <a:noFill/>
                </a:ln>
                <a:solidFill>
                  <a:schemeClr val="bg1"/>
                </a:solidFill>
                <a:latin typeface="Lucida Calligraphy" pitchFamily="66" charset="0"/>
              </a:rPr>
              <a:t>NUIT</a:t>
            </a:r>
            <a:endParaRPr lang="fr-FR" sz="3600" b="1" dirty="0">
              <a:ln w="12700">
                <a:noFill/>
              </a:ln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80621" y="1872407"/>
            <a:ext cx="909468" cy="1080000"/>
          </a:xfrm>
          <a:prstGeom prst="rect">
            <a:avLst/>
          </a:prstGeom>
        </p:spPr>
      </p:pic>
      <p:pic>
        <p:nvPicPr>
          <p:cNvPr id="6" name="naturya_le_spectacle_musical_floral_making_of_2016_casino_barriere_de_lille.wav">
            <a:hlinkClick r:id="" action="ppaction://media"/>
          </p:cNvPr>
          <p:cNvPicPr>
            <a:picLocks noRot="1" noChangeAspect="1"/>
          </p:cNvPicPr>
          <p:nvPr>
            <a:wavAudioFile r:embed="rId1" name="naturya_le_spectacle_musical_floral_making_of_2016_casino_barriere_de_lille.wav"/>
          </p:nvPr>
        </p:nvPicPr>
        <p:blipFill>
          <a:blip r:embed="rId5" cstate="print"/>
          <a:stretch>
            <a:fillRect/>
          </a:stretch>
        </p:blipFill>
        <p:spPr>
          <a:xfrm>
            <a:off x="4168775" y="27289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998673_3509550992442877_613707002026378498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059122_3509550182442958_343261249264606213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12819_3509549889109654_94821835594781562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18801_3509549372443039_216845511187226056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26708_3509549099109733_267834682811104189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64106_3509549425776367_521034646478691945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0118_3509550805776229_584694109673194904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96377_3509549102443066_807540694163706042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98109_3509549192443057_272136091380678467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54364_3509549009109742_277550922135396361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58995_3509550919109551_694392014471843162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301348_3509549845776325_308333124510479429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858314_3509697169094926_496060740458501317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862875_3509698215761488_518376078809625863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862875_3509699052428071_339911906772472688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928160_3509698465761463_413978109795632181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996460_3509698775761432_14679815794953433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051903_3509698639094779_113612205710867091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060412_3509697845761525_674715662960601212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069137_3509699289094714_271040276388552461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070134_3509698589094784_32563209063491616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10548_3509699369094706_459787952434307929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11990_3509696959094947_266098040534821942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20299_3509696842428292_252435243994596181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44714_3509696965761613_289964720840425862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44714_3509698445761465_541382793701665580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47102_3509698449094798_531162987057505529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50507_3509699549094688_787448343230327349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62955_3509698025761507_656806118092960124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65526_3509697422428234_473898783127096657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65874_3509699815761328_359981540034064622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76572_3509699772427999_726686085243413950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0942_3509698825761427_581363176523677958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2356_3509699632428013_577340944592761453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2461_3509698635761446_743793144977186607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4942_3509699125761397_708514370561222468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5485_3509697182428258_438377264579660981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89860_3509697569094886_447761593997475587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93252_3509699205761389_469571516116929633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95395_3509697575761552_548774492573793864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02795_3509699665761343_322578877235677637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11634_3509697685761541_886870544207513065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21534_3509697842428192_812343573731735988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28318_3509698245761485_706899424991763765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32591_3509696835761626_804332916494787058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39511_3509698989094744_353751296766641563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40756_3509697185761591_232428856975373445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41318_3509698029094840_893623836492708832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48738_3509697399094903_874396065460560378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49856_3509698835761426_34324682481397409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50245_3509698885761421_355271825478047826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52000_3509697852428191_799762681250057620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54361_3509698209094822_418396404963984545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69551_3509697035761606_27937395074433736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76027_3509698039094839_912783895554213916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282129_3509697409094902_154497165235384487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7861209" y="5184775"/>
            <a:ext cx="77955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761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632000" y="4752727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10.10.2020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0" y="5004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Image 12" descr="b16409b218fc849057290b2b86df6bac6a_13-photographer-with-camera-silhouette-png-transparent-onlygfxcom_804-120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>
            <a:off x="5976000" y="2952527"/>
            <a:ext cx="1201986" cy="1800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 rot="60000">
            <a:off x="-72000" y="2628000"/>
            <a:ext cx="2952230" cy="2062101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noFill/>
                </a:ln>
                <a:solidFill>
                  <a:schemeClr val="bg1"/>
                </a:solidFill>
                <a:latin typeface="Lucida Calligraphy" pitchFamily="66" charset="0"/>
              </a:rPr>
              <a:t>Comédie musicale florale </a:t>
            </a:r>
            <a:r>
              <a:rPr lang="fr-FR" sz="3200" b="1" dirty="0" err="1" smtClean="0">
                <a:ln w="19050">
                  <a:noFill/>
                </a:ln>
                <a:solidFill>
                  <a:schemeClr val="bg1"/>
                </a:solidFill>
                <a:latin typeface="Lucida Calligraphy" pitchFamily="66" charset="0"/>
              </a:rPr>
              <a:t>Naturya</a:t>
            </a:r>
            <a:endParaRPr lang="fr-FR" sz="3200" b="1" dirty="0">
              <a:ln w="19050">
                <a:noFill/>
              </a:ln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808213" y="5176265"/>
            <a:ext cx="2066589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>
                <a:ln w="19050">
                  <a:noFill/>
                </a:ln>
                <a:solidFill>
                  <a:schemeClr val="bg1"/>
                </a:solidFill>
                <a:latin typeface="Lucida Calligraphy" pitchFamily="66" charset="0"/>
              </a:rPr>
              <a:t>Création</a:t>
            </a:r>
          </a:p>
        </p:txBody>
      </p:sp>
      <p:sp>
        <p:nvSpPr>
          <p:cNvPr id="17" name="ZoneTexte 16"/>
          <p:cNvSpPr txBox="1"/>
          <p:nvPr/>
        </p:nvSpPr>
        <p:spPr>
          <a:xfrm rot="60000">
            <a:off x="3888333" y="4248000"/>
            <a:ext cx="2005675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 smtClean="0">
                <a:ln w="19050">
                  <a:noFill/>
                </a:ln>
                <a:solidFill>
                  <a:schemeClr val="bg1"/>
                </a:solidFill>
                <a:latin typeface="Lucida Calligraphy" pitchFamily="66" charset="0"/>
              </a:rPr>
              <a:t>Internet</a:t>
            </a:r>
          </a:p>
        </p:txBody>
      </p:sp>
      <p:pic>
        <p:nvPicPr>
          <p:cNvPr id="18" name="Image 17" descr="téléchargé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2000" y="1008311"/>
            <a:ext cx="1197825" cy="1800000"/>
          </a:xfrm>
          <a:prstGeom prst="rect">
            <a:avLst/>
          </a:prstGeom>
        </p:spPr>
      </p:pic>
      <p:pic>
        <p:nvPicPr>
          <p:cNvPr id="21" name="Image 20" descr="téléchargement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60763" y="3960639"/>
            <a:ext cx="1080000" cy="823666"/>
          </a:xfrm>
          <a:prstGeom prst="rect">
            <a:avLst/>
          </a:prstGeom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2" grpId="0"/>
      <p:bldP spid="15" grpId="0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11</Words>
  <Application>Microsoft Office PowerPoint</Application>
  <PresentationFormat>Personnalisé</PresentationFormat>
  <Paragraphs>7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5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</cp:revision>
  <dcterms:created xsi:type="dcterms:W3CDTF">2020-05-12T17:47:43Z</dcterms:created>
  <dcterms:modified xsi:type="dcterms:W3CDTF">2021-11-13T16:06:34Z</dcterms:modified>
</cp:coreProperties>
</file>