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259" r:id="rId2"/>
    <p:sldId id="261" r:id="rId3"/>
    <p:sldId id="256" r:id="rId4"/>
    <p:sldId id="262" r:id="rId5"/>
    <p:sldId id="263" r:id="rId6"/>
    <p:sldId id="260" r:id="rId7"/>
    <p:sldId id="264" r:id="rId8"/>
    <p:sldId id="319" r:id="rId9"/>
    <p:sldId id="320" r:id="rId10"/>
    <p:sldId id="321" r:id="rId11"/>
    <p:sldId id="322" r:id="rId12"/>
    <p:sldId id="323" r:id="rId13"/>
    <p:sldId id="32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11" r:id="rId59"/>
    <p:sldId id="312" r:id="rId60"/>
    <p:sldId id="257" r:id="rId61"/>
    <p:sldId id="314" r:id="rId62"/>
    <p:sldId id="315" r:id="rId63"/>
    <p:sldId id="316" r:id="rId64"/>
    <p:sldId id="318" r:id="rId65"/>
    <p:sldId id="325" r:id="rId66"/>
    <p:sldId id="310" r:id="rId67"/>
    <p:sldId id="309" r:id="rId68"/>
    <p:sldId id="258" r:id="rId6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D+W0+hy7BlThhU2uZG1DA==" hashData="cFvSkwTh94xpu0YVnjYjDoI9/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2C771-7260-4E9D-A227-A22CA69AF244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3519A-C83D-4AB2-8064-2B64E68268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3519A-C83D-4AB2-8064-2B64E68268B9}" type="slidenum">
              <a:rPr lang="fr-FR" smtClean="0"/>
              <a:pPr/>
              <a:t>68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edg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5" Type="http://schemas.openxmlformats.org/officeDocument/2006/relationships/image" Target="../media/image74.png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211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780000">
            <a:off x="0" y="180000"/>
            <a:ext cx="8640763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6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24h de neige </a:t>
            </a:r>
          </a:p>
          <a:p>
            <a:pPr algn="ctr"/>
            <a:r>
              <a:rPr lang="fr-FR" sz="6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autour de la maison</a:t>
            </a:r>
          </a:p>
          <a:p>
            <a:r>
              <a:rPr lang="fr-FR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     janvier 2021</a:t>
            </a:r>
            <a:endParaRPr lang="fr-FR" sz="3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Image 3" descr="0agif-oui-non-yes-no-1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9981" y="4248000"/>
            <a:ext cx="909468" cy="1080000"/>
          </a:xfrm>
          <a:prstGeom prst="rect">
            <a:avLst/>
          </a:prstGeom>
        </p:spPr>
      </p:pic>
      <p:pic>
        <p:nvPicPr>
          <p:cNvPr id="5" name="Willow and the Light by Kevin MacLeod [Musique Fantastique Libre de Droits].wav">
            <a:hlinkClick r:id="" action="ppaction://media"/>
          </p:cNvPr>
          <p:cNvPicPr>
            <a:picLocks noRot="1" noChangeAspect="1"/>
          </p:cNvPicPr>
          <p:nvPr>
            <a:wavAudioFile r:embed="rId1" name="Willow and the Light by Kevin MacLeod [Musique Fantastique Libre de Droits].wav"/>
          </p:nvPr>
        </p:nvPicPr>
        <p:blipFill>
          <a:blip r:embed="rId5" cstate="print"/>
          <a:stretch>
            <a:fillRect/>
          </a:stretch>
        </p:blipFill>
        <p:spPr>
          <a:xfrm>
            <a:off x="4168775" y="2728913"/>
            <a:ext cx="304800" cy="304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rot="180000">
            <a:off x="2160000" y="5256000"/>
            <a:ext cx="111402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Chez moi</a:t>
            </a:r>
            <a:endParaRPr lang="fr-FR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033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48000" y="0"/>
            <a:ext cx="36937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coté route à partir de l’étage 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20210114_1032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24000" y="0"/>
            <a:ext cx="441864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l’étage vers l’arrière de la maison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034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40000" y="0"/>
            <a:ext cx="327570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l’étage vers coté route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03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033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6000" y="0"/>
            <a:ext cx="327570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l’étage vers coté route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035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WhatsApp Image 2021-01-16 at 15.41.0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5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0000" cy="57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6000" y="0"/>
            <a:ext cx="582390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sur le barbecue et voisinage à partir de la cuisine 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6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12000" y="4860000"/>
            <a:ext cx="185018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Abri à bois pour</a:t>
            </a:r>
          </a:p>
          <a:p>
            <a:pPr algn="ctr"/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le chauffage </a:t>
            </a:r>
          </a:p>
          <a:p>
            <a:pPr algn="ctr"/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 l’hiver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6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23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658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600000">
            <a:off x="3888000" y="3780000"/>
            <a:ext cx="128503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Tri sélectif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658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659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659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0000" y="5400000"/>
            <a:ext cx="348044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la cuisine sur la terrasse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1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000" y="4572000"/>
            <a:ext cx="345203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voiture qui dort à l’extérieur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2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000" y="3744615"/>
            <a:ext cx="196175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Descente de cour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2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04000" y="2304000"/>
            <a:ext cx="510223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devant la porte d’entrée vers chez le voisin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2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540000">
            <a:off x="4176000" y="2304000"/>
            <a:ext cx="237417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cour et un carré </a:t>
            </a:r>
          </a:p>
          <a:p>
            <a:pPr algn="ctr"/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 jardin en hauteur </a:t>
            </a:r>
          </a:p>
          <a:p>
            <a:pPr algn="ctr"/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pour les aromates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cxnSp>
        <p:nvCxnSpPr>
          <p:cNvPr id="5" name="Connecteur droit avec flèche 4"/>
          <p:cNvCxnSpPr>
            <a:stCxn id="3" idx="1"/>
          </p:cNvCxnSpPr>
          <p:nvPr/>
        </p:nvCxnSpPr>
        <p:spPr>
          <a:xfrm flipH="1" flipV="1">
            <a:off x="3816325" y="2448471"/>
            <a:ext cx="374290" cy="8532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2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40000" y="0"/>
            <a:ext cx="327192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devant la porte d’entrée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3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4000" y="0"/>
            <a:ext cx="355443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à partir de la porte d’entrée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24000" y="0"/>
            <a:ext cx="441864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l’étage vers l’arrière de la maison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5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5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180000">
            <a:off x="2992947" y="1656000"/>
            <a:ext cx="327570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l’étage vers coté route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5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40000" y="0"/>
            <a:ext cx="327570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de l’étage vers coté route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5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171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200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0000" y="5364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2006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0000" y="5364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4_2043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000" y="5364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12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240000">
            <a:off x="3420000" y="2808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12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1620000">
            <a:off x="3096000" y="3060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1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32000" y="3672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2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300000">
            <a:off x="4500000" y="10800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20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0000" y="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2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76000" y="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21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60000" y="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0022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6000" y="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20210115_0022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20000" y="0"/>
            <a:ext cx="212789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nuit vers minuit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15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1080000">
            <a:off x="4680000" y="1692000"/>
            <a:ext cx="111075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Au réveil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15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15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2000" y="0"/>
            <a:ext cx="451174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à partir de la cuisine sur le barbecue </a:t>
            </a:r>
          </a:p>
          <a:p>
            <a:pPr algn="ctr"/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après plus de 12h de neige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150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0000" y="5364000"/>
            <a:ext cx="56042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sur la terrasse et le voisin à partir de la cuisine </a:t>
            </a:r>
            <a:endParaRPr lang="fr-FR" dirty="0"/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150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2229" y="5400000"/>
            <a:ext cx="19813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coté terrasse</a:t>
            </a:r>
            <a:endParaRPr lang="fr-FR" dirty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201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202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20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20000" y="0"/>
            <a:ext cx="347620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sur la route devant l’entrée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20210115_1212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628000" y="1584000"/>
            <a:ext cx="196175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Descente de cour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22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1140000">
            <a:off x="1728093" y="1800399"/>
            <a:ext cx="271670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Devant la porte d’entrée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248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31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31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04000" y="0"/>
            <a:ext cx="400141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Vue à partir du séjour sur la terrasse</a:t>
            </a:r>
            <a:endParaRPr lang="fr-FR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31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gnal-2021-01-16-12124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934100" cy="5761038"/>
          </a:xfrm>
          <a:prstGeom prst="rect">
            <a:avLst/>
          </a:prstGeom>
        </p:spPr>
      </p:pic>
      <p:pic>
        <p:nvPicPr>
          <p:cNvPr id="3" name="Image 2" descr="signal-2021-01-16-121326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8000" y="0"/>
            <a:ext cx="2934100" cy="5761038"/>
          </a:xfrm>
          <a:prstGeom prst="rect">
            <a:avLst/>
          </a:prstGeom>
        </p:spPr>
      </p:pic>
      <p:pic>
        <p:nvPicPr>
          <p:cNvPr id="4" name="Image 3" descr="WhatsApp Image 2021-01-16 at 15.41.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6000" y="0"/>
            <a:ext cx="2904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1038"/>
            <a:ext cx="4760326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3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3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4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atsApp Image 2021-01-16 at 15.41.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41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210115_141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G_20210115_1211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0000" y="5076000"/>
            <a:ext cx="1824536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3200" b="1" spc="150" dirty="0">
                <a:ln w="11430">
                  <a:solidFill>
                    <a:schemeClr val="tx1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7380000" y="4356000"/>
            <a:ext cx="77955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873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0" y="0"/>
            <a:ext cx="5472608" cy="1015661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3000" b="1" spc="150" dirty="0" smtClean="0">
                <a:ln w="11430">
                  <a:solidFill>
                    <a:schemeClr val="tx1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Willow and the Light  </a:t>
            </a:r>
          </a:p>
          <a:p>
            <a:pPr algn="ctr"/>
            <a:r>
              <a:rPr lang="en-US" sz="3000" b="1" spc="150" dirty="0" smtClean="0">
                <a:ln w="11430">
                  <a:solidFill>
                    <a:schemeClr val="tx1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Kevin MacLeod</a:t>
            </a:r>
            <a:endParaRPr lang="fr-FR" sz="3000" b="1" spc="150" dirty="0">
              <a:ln w="11430">
                <a:solidFill>
                  <a:schemeClr val="tx1"/>
                </a:solidFill>
              </a:ln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480000">
            <a:off x="3312000" y="1368000"/>
            <a:ext cx="2659893" cy="1077216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3200" b="1" spc="150" dirty="0" smtClean="0">
                <a:ln w="11430">
                  <a:solidFill>
                    <a:schemeClr val="tx1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ranklin Gothic Medium" pitchFamily="34" charset="0"/>
              </a:rPr>
              <a:t>Photos</a:t>
            </a:r>
          </a:p>
          <a:p>
            <a:pPr algn="ctr"/>
            <a:r>
              <a:rPr lang="fr-FR" sz="3200" b="1" spc="150" dirty="0" smtClean="0">
                <a:ln w="11430">
                  <a:solidFill>
                    <a:schemeClr val="tx1"/>
                  </a:solidFill>
                </a:ln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ranklin Gothic Medium" pitchFamily="34" charset="0"/>
              </a:rPr>
              <a:t>personnelles</a:t>
            </a:r>
          </a:p>
        </p:txBody>
      </p:sp>
      <p:sp>
        <p:nvSpPr>
          <p:cNvPr id="5" name="ZoneTexte 4"/>
          <p:cNvSpPr txBox="1"/>
          <p:nvPr/>
        </p:nvSpPr>
        <p:spPr>
          <a:xfrm rot="1200000">
            <a:off x="6264000" y="5184000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16.01.2021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000" y="4932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6739092_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80000">
            <a:off x="5328000" y="3960000"/>
            <a:ext cx="1080000" cy="595695"/>
          </a:xfrm>
          <a:prstGeom prst="rect">
            <a:avLst/>
          </a:prstGeom>
        </p:spPr>
      </p:pic>
      <p:pic>
        <p:nvPicPr>
          <p:cNvPr id="18" name="Image 17" descr="0e000003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8000" y="2556000"/>
            <a:ext cx="1800000" cy="1800000"/>
          </a:xfrm>
          <a:prstGeom prst="rect">
            <a:avLst/>
          </a:prstGeom>
        </p:spPr>
      </p:pic>
      <p:pic>
        <p:nvPicPr>
          <p:cNvPr id="16" name="Image 15" descr="giphy (2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40000">
            <a:off x="3517980" y="2376000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242</Words>
  <Application>Microsoft Office PowerPoint</Application>
  <PresentationFormat>Personnalisé</PresentationFormat>
  <Paragraphs>54</Paragraphs>
  <Slides>68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6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35</cp:revision>
  <dcterms:created xsi:type="dcterms:W3CDTF">2020-05-12T17:47:43Z</dcterms:created>
  <dcterms:modified xsi:type="dcterms:W3CDTF">2021-09-16T14:36:11Z</dcterms:modified>
</cp:coreProperties>
</file>