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2"/>
  </p:sldMasterIdLst>
  <p:notesMasterIdLst>
    <p:notesMasterId r:id="rId1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+BzrfaCDJnNW8VMj0Lt6w==" hashData="pGQzbw+DFx3XEcw1XR2Ickk4BBIlRLEz0Ssl+blJCpLgvyE/Jv/ujerjVBbrN/6ayW4fcZ8tmqyV8Jd6hZ9b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259" autoAdjust="0"/>
  </p:normalViewPr>
  <p:slideViewPr>
    <p:cSldViewPr>
      <p:cViewPr varScale="1">
        <p:scale>
          <a:sx n="79" d="100"/>
          <a:sy n="79" d="100"/>
        </p:scale>
        <p:origin x="1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8D5D77-B9F2-4108-AC6D-823E7AE72829}" type="datetimeFigureOut">
              <a:rPr lang="en-US" smtClean="0"/>
              <a:t>10/20/2018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B3E59A-571A-4889-81C5-AB243F1CCCA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19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3166902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437714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949033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522403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8668503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8030339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1737776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38287066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5163235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40202576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6697257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817553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34572" y="2954215"/>
            <a:ext cx="5788856" cy="585641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</a:pPr>
            <a:endParaRPr lang="en-US" sz="1200" dirty="0" smtClean="0"/>
          </a:p>
        </p:txBody>
      </p:sp>
      <p:sp>
        <p:nvSpPr>
          <p:cNvPr id="5" name="Slide Image Placeholder 4"/>
          <p:cNvSpPr>
            <a:spLocks noGrp="1" noRot="1" noChangeAspect="1"/>
          </p:cNvSpPr>
          <p:nvPr>
            <p:ph type="sldImg"/>
          </p:nvPr>
        </p:nvSpPr>
        <p:spPr>
          <a:xfrm>
            <a:off x="14288" y="503238"/>
            <a:ext cx="4184650" cy="2354262"/>
          </a:xfrm>
        </p:spPr>
      </p:sp>
    </p:spTree>
    <p:extLst>
      <p:ext uri="{BB962C8B-B14F-4D97-AF65-F5344CB8AC3E}">
        <p14:creationId xmlns:p14="http://schemas.microsoft.com/office/powerpoint/2010/main" val="2726891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0A63F-B6DF-4DD6-A1C0-15B6BE7364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949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C6197-D29F-45E7-8C59-F90A78236C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93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6CED6C-2A0F-448B-BA54-1F1C89D48D2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85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080FB-8137-4F79-A889-E39D79178EE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849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BCEFD-AC13-4B6B-A2A8-E98137F9C28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9566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54908-379B-4FE0-8344-15A68CB1D10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17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6A362-53A6-4BF5-981F-56089AEF242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83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5BBC5-AB78-4B59-B9D8-A626A4C9EC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500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16B82-71FA-48B5-BBDC-CD30D2514E2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596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2162C-CB5E-4424-B7E0-5FB5C268974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20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20618-F094-4D7F-B1CC-BDE4C7DCB34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631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84B6D-FB33-46BE-A6A3-9D2E0DE262A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10/20/2018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PPS Lande Septembre 2018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925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237610" y="5979397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9"/>
            <a:ext cx="11737304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6650" y="993501"/>
            <a:ext cx="3787992" cy="504916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81192" y="2098536"/>
            <a:ext cx="7101623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Sauvons nos plages </a:t>
            </a:r>
            <a:endParaRPr lang="fr-FR" sz="8000" b="1" spc="50" dirty="0" smtClean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</a:p>
        </p:txBody>
      </p:sp>
    </p:spTree>
    <p:extLst>
      <p:ext uri="{BB962C8B-B14F-4D97-AF65-F5344CB8AC3E}">
        <p14:creationId xmlns:p14="http://schemas.microsoft.com/office/powerpoint/2010/main" val="2449218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  <p:sndAc>
          <p:stSnd loop="1">
            <p:snd r:embed="rId3" name="350 fleute de pan.wav"/>
          </p:stSnd>
        </p:sndAc>
      </p:transition>
    </mc:Choice>
    <mc:Fallback>
      <p:transition spd="slow" advTm="18000">
        <p:fade/>
        <p:sndAc>
          <p:stSnd loop="1">
            <p:snd r:embed="rId3" name="350 fleute de p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Quelle belle idée pour préserver le climat national !</a:t>
            </a:r>
          </a:p>
          <a:p>
            <a:pPr algn="ctr"/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Prévenez vos amis écolos (si vous en avez) </a:t>
            </a:r>
            <a:endParaRPr lang="fr-FR" sz="4000" b="1" dirty="0" smtClean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4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afin </a:t>
            </a:r>
            <a:r>
              <a:rPr lang="fr-FR" sz="4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qu'ils prennent cela à bras le corps !!!</a:t>
            </a:r>
            <a:endParaRPr lang="fr-FR" sz="4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095518" y="5799289"/>
            <a:ext cx="3860800" cy="573417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1491" y="260648"/>
            <a:ext cx="11737304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9508" y="2581995"/>
            <a:ext cx="2829928" cy="377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850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201604" y="5927149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929" y="260648"/>
            <a:ext cx="11683719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7648" y="1167048"/>
            <a:ext cx="6308707" cy="4718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4546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>
              <a:solidFill>
                <a:prstClr val="white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4000" dirty="0">
                <a:solidFill>
                  <a:prstClr val="white"/>
                </a:solidFill>
                <a:latin typeface="Brush Script MT" panose="03060802040406070304" pitchFamily="66" charset="0"/>
              </a:rPr>
              <a:t>Attention, si le climat continue à changer, nous aurons </a:t>
            </a:r>
            <a:endParaRPr lang="fr-FR" sz="4000" dirty="0" smtClean="0">
              <a:solidFill>
                <a:prstClr val="white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4000" dirty="0" smtClean="0">
                <a:solidFill>
                  <a:prstClr val="white"/>
                </a:solidFill>
                <a:latin typeface="Brush Script MT" panose="03060802040406070304" pitchFamily="66" charset="0"/>
              </a:rPr>
              <a:t>aussi </a:t>
            </a:r>
            <a:r>
              <a:rPr lang="fr-FR" sz="4000" dirty="0">
                <a:solidFill>
                  <a:prstClr val="white"/>
                </a:solidFill>
                <a:latin typeface="Brush Script MT" panose="03060802040406070304" pitchFamily="66" charset="0"/>
              </a:rPr>
              <a:t>ce genre de pingouins sur les plages de la Méditerranée</a:t>
            </a:r>
            <a:r>
              <a:rPr lang="fr-FR" sz="4000" dirty="0" smtClean="0">
                <a:solidFill>
                  <a:prstClr val="white"/>
                </a:solidFill>
                <a:latin typeface="Brush Script MT" panose="03060802040406070304" pitchFamily="66" charset="0"/>
              </a:rPr>
              <a:t>.</a:t>
            </a:r>
          </a:p>
          <a:p>
            <a:pPr algn="ctr"/>
            <a:r>
              <a:rPr lang="fr-FR" sz="4000" dirty="0" smtClean="0">
                <a:solidFill>
                  <a:prstClr val="white"/>
                </a:solidFill>
                <a:latin typeface="Brush Script MT" panose="03060802040406070304" pitchFamily="66" charset="0"/>
              </a:rPr>
              <a:t> </a:t>
            </a:r>
            <a:r>
              <a:rPr lang="fr-FR" sz="4000" dirty="0">
                <a:solidFill>
                  <a:prstClr val="white"/>
                </a:solidFill>
                <a:latin typeface="Brush Script MT" panose="03060802040406070304" pitchFamily="66" charset="0"/>
              </a:rPr>
              <a:t>Ils arrivent tout doucement ... mais on a déjà, par exemple, des colonies du coté de Roubaix, Lille et, plus au sud, Marseille</a:t>
            </a:r>
            <a:r>
              <a:rPr lang="fr-FR" sz="4000" dirty="0" smtClean="0">
                <a:solidFill>
                  <a:prstClr val="white"/>
                </a:solidFill>
                <a:latin typeface="Brush Script MT" panose="03060802040406070304" pitchFamily="66" charset="0"/>
              </a:rPr>
              <a:t>,</a:t>
            </a:r>
          </a:p>
          <a:p>
            <a:pPr algn="ctr"/>
            <a:r>
              <a:rPr lang="fr-FR" sz="4000" dirty="0" smtClean="0">
                <a:solidFill>
                  <a:prstClr val="white"/>
                </a:solidFill>
                <a:latin typeface="Brush Script MT" panose="03060802040406070304" pitchFamily="66" charset="0"/>
              </a:rPr>
              <a:t> </a:t>
            </a:r>
            <a:r>
              <a:rPr lang="fr-FR" sz="4000" dirty="0">
                <a:solidFill>
                  <a:prstClr val="white"/>
                </a:solidFill>
                <a:latin typeface="Brush Script MT" panose="03060802040406070304" pitchFamily="66" charset="0"/>
              </a:rPr>
              <a:t>Toulon etc...</a:t>
            </a:r>
            <a:endParaRPr lang="fr-FR" sz="4000" dirty="0">
              <a:solidFill>
                <a:prstClr val="white"/>
              </a:solidFill>
              <a:latin typeface="Brush Script MT" panose="03060802040406070304" pitchFamily="66" charset="0"/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861774" y="5919700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2388" y="202209"/>
            <a:ext cx="11718268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118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095518" y="5962691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584" y="1221619"/>
            <a:ext cx="7416823" cy="4597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996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165600" y="5938184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8"/>
            <a:ext cx="11737304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509" y="1211153"/>
            <a:ext cx="8346931" cy="4674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088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165600" y="5910452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8"/>
            <a:ext cx="11737304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925" y="1263649"/>
            <a:ext cx="6922467" cy="4522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204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b="1" dirty="0">
              <a:solidFill>
                <a:prstClr val="white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5400" b="1" dirty="0">
                <a:solidFill>
                  <a:prstClr val="white"/>
                </a:solidFill>
                <a:latin typeface="Brush Script MT" panose="03060802040406070304" pitchFamily="66" charset="0"/>
              </a:rPr>
              <a:t>Merci de ne pas les nourrir, ils ont déjà la </a:t>
            </a:r>
            <a:endParaRPr lang="fr-FR" sz="5400" b="1" dirty="0" smtClean="0">
              <a:solidFill>
                <a:prstClr val="white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5400" b="1" dirty="0" smtClean="0">
                <a:solidFill>
                  <a:prstClr val="white"/>
                </a:solidFill>
                <a:latin typeface="Brush Script MT" panose="03060802040406070304" pitchFamily="66" charset="0"/>
              </a:rPr>
              <a:t>CAF</a:t>
            </a:r>
            <a:r>
              <a:rPr lang="fr-FR" sz="5400" b="1" dirty="0">
                <a:solidFill>
                  <a:prstClr val="white"/>
                </a:solidFill>
                <a:latin typeface="Brush Script MT" panose="03060802040406070304" pitchFamily="66" charset="0"/>
              </a:rPr>
              <a:t>, APL, RMI, CMU </a:t>
            </a:r>
            <a:endParaRPr lang="fr-FR" sz="5400" b="1" dirty="0" smtClean="0">
              <a:solidFill>
                <a:prstClr val="white"/>
              </a:solidFill>
              <a:latin typeface="Brush Script MT" panose="03060802040406070304" pitchFamily="66" charset="0"/>
            </a:endParaRPr>
          </a:p>
          <a:p>
            <a:pPr algn="ctr"/>
            <a:r>
              <a:rPr lang="fr-FR" sz="5400" b="1" dirty="0" smtClean="0">
                <a:solidFill>
                  <a:prstClr val="white"/>
                </a:solidFill>
                <a:latin typeface="Brush Script MT" panose="03060802040406070304" pitchFamily="66" charset="0"/>
              </a:rPr>
              <a:t>et </a:t>
            </a:r>
            <a:r>
              <a:rPr lang="fr-FR" sz="5400" b="1" dirty="0">
                <a:solidFill>
                  <a:prstClr val="white"/>
                </a:solidFill>
                <a:latin typeface="Brush Script MT" panose="03060802040406070304" pitchFamily="66" charset="0"/>
              </a:rPr>
              <a:t>autres ...</a:t>
            </a:r>
            <a:endParaRPr lang="fr-FR" sz="5400" b="1" dirty="0">
              <a:solidFill>
                <a:prstClr val="white"/>
              </a:solidFill>
              <a:latin typeface="Brush Script MT" panose="03060802040406070304" pitchFamily="66" charset="0"/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201604" y="5910452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8"/>
            <a:ext cx="11677636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814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165600" y="5910452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8"/>
            <a:ext cx="11665296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8639" y="1273059"/>
            <a:ext cx="6099812" cy="4574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3520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201604" y="5922161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8"/>
            <a:ext cx="11672834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9564" y="1196752"/>
            <a:ext cx="4688683" cy="4688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9492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161854" y="5926784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59919"/>
            <a:ext cx="11657805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7326" y="1273493"/>
            <a:ext cx="4114898" cy="4611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1815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134966" y="5894429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1" y="260648"/>
            <a:ext cx="11663037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1200542"/>
            <a:ext cx="4446240" cy="4586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3588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0" y="0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060294" y="5869560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8"/>
            <a:ext cx="11672834" cy="6312193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3849" y="1318326"/>
            <a:ext cx="6003751" cy="4502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6564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25590" y="1"/>
            <a:ext cx="12000656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  <a:alpha val="60000"/>
                </a:schemeClr>
              </a:gs>
              <a:gs pos="100000">
                <a:schemeClr val="tx1">
                  <a:lumMod val="95000"/>
                  <a:lumOff val="5000"/>
                  <a:alpha val="9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 useBgFill="1">
        <p:nvSpPr>
          <p:cNvPr id="7" name="Freeform 4"/>
          <p:cNvSpPr>
            <a:spLocks/>
          </p:cNvSpPr>
          <p:nvPr/>
        </p:nvSpPr>
        <p:spPr bwMode="auto">
          <a:xfrm>
            <a:off x="2701925" y="3868403"/>
            <a:ext cx="1047750" cy="1268523"/>
          </a:xfrm>
          <a:custGeom>
            <a:avLst/>
            <a:gdLst/>
            <a:ahLst/>
            <a:cxnLst>
              <a:cxn ang="0">
                <a:pos x="637" y="404"/>
              </a:cxn>
              <a:cxn ang="0">
                <a:pos x="660" y="362"/>
              </a:cxn>
              <a:cxn ang="0">
                <a:pos x="660" y="317"/>
              </a:cxn>
              <a:cxn ang="0">
                <a:pos x="660" y="237"/>
              </a:cxn>
              <a:cxn ang="0">
                <a:pos x="653" y="192"/>
              </a:cxn>
              <a:cxn ang="0">
                <a:pos x="634" y="148"/>
              </a:cxn>
              <a:cxn ang="0">
                <a:pos x="599" y="96"/>
              </a:cxn>
              <a:cxn ang="0">
                <a:pos x="567" y="55"/>
              </a:cxn>
              <a:cxn ang="0">
                <a:pos x="525" y="23"/>
              </a:cxn>
              <a:cxn ang="0">
                <a:pos x="391" y="0"/>
              </a:cxn>
              <a:cxn ang="0">
                <a:pos x="288" y="0"/>
              </a:cxn>
              <a:cxn ang="0">
                <a:pos x="189" y="20"/>
              </a:cxn>
              <a:cxn ang="0">
                <a:pos x="84" y="71"/>
              </a:cxn>
              <a:cxn ang="0">
                <a:pos x="26" y="116"/>
              </a:cxn>
              <a:cxn ang="0">
                <a:pos x="0" y="189"/>
              </a:cxn>
              <a:cxn ang="0">
                <a:pos x="7" y="311"/>
              </a:cxn>
              <a:cxn ang="0">
                <a:pos x="36" y="432"/>
              </a:cxn>
              <a:cxn ang="0">
                <a:pos x="103" y="557"/>
              </a:cxn>
              <a:cxn ang="0">
                <a:pos x="138" y="612"/>
              </a:cxn>
              <a:cxn ang="0">
                <a:pos x="189" y="672"/>
              </a:cxn>
              <a:cxn ang="0">
                <a:pos x="237" y="720"/>
              </a:cxn>
              <a:cxn ang="0">
                <a:pos x="298" y="733"/>
              </a:cxn>
              <a:cxn ang="0">
                <a:pos x="362" y="727"/>
              </a:cxn>
              <a:cxn ang="0">
                <a:pos x="423" y="704"/>
              </a:cxn>
              <a:cxn ang="0">
                <a:pos x="464" y="663"/>
              </a:cxn>
              <a:cxn ang="0">
                <a:pos x="522" y="637"/>
              </a:cxn>
              <a:cxn ang="0">
                <a:pos x="596" y="580"/>
              </a:cxn>
              <a:cxn ang="0">
                <a:pos x="637" y="404"/>
              </a:cxn>
            </a:cxnLst>
            <a:rect l="0" t="0" r="r" b="b"/>
            <a:pathLst>
              <a:path w="660" h="733">
                <a:moveTo>
                  <a:pt x="637" y="404"/>
                </a:moveTo>
                <a:lnTo>
                  <a:pt x="660" y="362"/>
                </a:lnTo>
                <a:lnTo>
                  <a:pt x="660" y="317"/>
                </a:lnTo>
                <a:lnTo>
                  <a:pt x="660" y="237"/>
                </a:lnTo>
                <a:lnTo>
                  <a:pt x="653" y="192"/>
                </a:lnTo>
                <a:lnTo>
                  <a:pt x="634" y="148"/>
                </a:lnTo>
                <a:lnTo>
                  <a:pt x="599" y="96"/>
                </a:lnTo>
                <a:lnTo>
                  <a:pt x="567" y="55"/>
                </a:lnTo>
                <a:lnTo>
                  <a:pt x="525" y="23"/>
                </a:lnTo>
                <a:lnTo>
                  <a:pt x="391" y="0"/>
                </a:lnTo>
                <a:lnTo>
                  <a:pt x="288" y="0"/>
                </a:lnTo>
                <a:lnTo>
                  <a:pt x="189" y="20"/>
                </a:lnTo>
                <a:lnTo>
                  <a:pt x="84" y="71"/>
                </a:lnTo>
                <a:lnTo>
                  <a:pt x="26" y="116"/>
                </a:lnTo>
                <a:lnTo>
                  <a:pt x="0" y="189"/>
                </a:lnTo>
                <a:lnTo>
                  <a:pt x="7" y="311"/>
                </a:lnTo>
                <a:lnTo>
                  <a:pt x="36" y="432"/>
                </a:lnTo>
                <a:lnTo>
                  <a:pt x="103" y="557"/>
                </a:lnTo>
                <a:lnTo>
                  <a:pt x="138" y="612"/>
                </a:lnTo>
                <a:lnTo>
                  <a:pt x="189" y="672"/>
                </a:lnTo>
                <a:lnTo>
                  <a:pt x="237" y="720"/>
                </a:lnTo>
                <a:lnTo>
                  <a:pt x="298" y="733"/>
                </a:lnTo>
                <a:lnTo>
                  <a:pt x="362" y="727"/>
                </a:lnTo>
                <a:lnTo>
                  <a:pt x="423" y="704"/>
                </a:lnTo>
                <a:lnTo>
                  <a:pt x="464" y="663"/>
                </a:lnTo>
                <a:lnTo>
                  <a:pt x="522" y="637"/>
                </a:lnTo>
                <a:lnTo>
                  <a:pt x="596" y="580"/>
                </a:lnTo>
                <a:lnTo>
                  <a:pt x="637" y="404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8" name="Freeform 9"/>
          <p:cNvSpPr>
            <a:spLocks/>
          </p:cNvSpPr>
          <p:nvPr/>
        </p:nvSpPr>
        <p:spPr bwMode="auto">
          <a:xfrm>
            <a:off x="3068639" y="4722478"/>
            <a:ext cx="827087" cy="1162957"/>
          </a:xfrm>
          <a:custGeom>
            <a:avLst/>
            <a:gdLst/>
            <a:ahLst/>
            <a:cxnLst>
              <a:cxn ang="0">
                <a:pos x="454" y="451"/>
              </a:cxn>
              <a:cxn ang="0">
                <a:pos x="381" y="477"/>
              </a:cxn>
              <a:cxn ang="0">
                <a:pos x="339" y="518"/>
              </a:cxn>
              <a:cxn ang="0">
                <a:pos x="317" y="573"/>
              </a:cxn>
              <a:cxn ang="0">
                <a:pos x="269" y="614"/>
              </a:cxn>
              <a:cxn ang="0">
                <a:pos x="211" y="653"/>
              </a:cxn>
              <a:cxn ang="0">
                <a:pos x="147" y="672"/>
              </a:cxn>
              <a:cxn ang="0">
                <a:pos x="93" y="669"/>
              </a:cxn>
              <a:cxn ang="0">
                <a:pos x="41" y="662"/>
              </a:cxn>
              <a:cxn ang="0">
                <a:pos x="0" y="669"/>
              </a:cxn>
              <a:cxn ang="0">
                <a:pos x="16" y="630"/>
              </a:cxn>
              <a:cxn ang="0">
                <a:pos x="25" y="576"/>
              </a:cxn>
              <a:cxn ang="0">
                <a:pos x="29" y="483"/>
              </a:cxn>
              <a:cxn ang="0">
                <a:pos x="48" y="387"/>
              </a:cxn>
              <a:cxn ang="0">
                <a:pos x="89" y="301"/>
              </a:cxn>
              <a:cxn ang="0">
                <a:pos x="141" y="224"/>
              </a:cxn>
              <a:cxn ang="0">
                <a:pos x="185" y="163"/>
              </a:cxn>
              <a:cxn ang="0">
                <a:pos x="275" y="93"/>
              </a:cxn>
              <a:cxn ang="0">
                <a:pos x="352" y="35"/>
              </a:cxn>
              <a:cxn ang="0">
                <a:pos x="435" y="0"/>
              </a:cxn>
              <a:cxn ang="0">
                <a:pos x="521" y="0"/>
              </a:cxn>
              <a:cxn ang="0">
                <a:pos x="499" y="80"/>
              </a:cxn>
              <a:cxn ang="0">
                <a:pos x="435" y="195"/>
              </a:cxn>
              <a:cxn ang="0">
                <a:pos x="425" y="326"/>
              </a:cxn>
              <a:cxn ang="0">
                <a:pos x="454" y="451"/>
              </a:cxn>
            </a:cxnLst>
            <a:rect l="0" t="0" r="r" b="b"/>
            <a:pathLst>
              <a:path w="521" h="672">
                <a:moveTo>
                  <a:pt x="454" y="451"/>
                </a:moveTo>
                <a:lnTo>
                  <a:pt x="381" y="477"/>
                </a:lnTo>
                <a:lnTo>
                  <a:pt x="339" y="518"/>
                </a:lnTo>
                <a:lnTo>
                  <a:pt x="317" y="573"/>
                </a:lnTo>
                <a:lnTo>
                  <a:pt x="269" y="614"/>
                </a:lnTo>
                <a:lnTo>
                  <a:pt x="211" y="653"/>
                </a:lnTo>
                <a:lnTo>
                  <a:pt x="147" y="672"/>
                </a:lnTo>
                <a:lnTo>
                  <a:pt x="93" y="669"/>
                </a:lnTo>
                <a:lnTo>
                  <a:pt x="41" y="662"/>
                </a:lnTo>
                <a:lnTo>
                  <a:pt x="0" y="669"/>
                </a:lnTo>
                <a:lnTo>
                  <a:pt x="16" y="630"/>
                </a:lnTo>
                <a:lnTo>
                  <a:pt x="25" y="576"/>
                </a:lnTo>
                <a:lnTo>
                  <a:pt x="29" y="483"/>
                </a:lnTo>
                <a:lnTo>
                  <a:pt x="48" y="387"/>
                </a:lnTo>
                <a:lnTo>
                  <a:pt x="89" y="301"/>
                </a:lnTo>
                <a:lnTo>
                  <a:pt x="141" y="224"/>
                </a:lnTo>
                <a:lnTo>
                  <a:pt x="185" y="163"/>
                </a:lnTo>
                <a:lnTo>
                  <a:pt x="275" y="93"/>
                </a:lnTo>
                <a:lnTo>
                  <a:pt x="352" y="35"/>
                </a:lnTo>
                <a:lnTo>
                  <a:pt x="435" y="0"/>
                </a:lnTo>
                <a:lnTo>
                  <a:pt x="521" y="0"/>
                </a:lnTo>
                <a:lnTo>
                  <a:pt x="499" y="80"/>
                </a:lnTo>
                <a:lnTo>
                  <a:pt x="435" y="195"/>
                </a:lnTo>
                <a:lnTo>
                  <a:pt x="425" y="326"/>
                </a:lnTo>
                <a:lnTo>
                  <a:pt x="454" y="45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9" name="Freeform 8"/>
          <p:cNvSpPr>
            <a:spLocks/>
          </p:cNvSpPr>
          <p:nvPr/>
        </p:nvSpPr>
        <p:spPr bwMode="auto">
          <a:xfrm>
            <a:off x="3708400" y="4763754"/>
            <a:ext cx="731838" cy="1278907"/>
          </a:xfrm>
          <a:custGeom>
            <a:avLst/>
            <a:gdLst/>
            <a:ahLst/>
            <a:cxnLst>
              <a:cxn ang="0">
                <a:pos x="102" y="0"/>
              </a:cxn>
              <a:cxn ang="0">
                <a:pos x="29" y="137"/>
              </a:cxn>
              <a:cxn ang="0">
                <a:pos x="0" y="249"/>
              </a:cxn>
              <a:cxn ang="0">
                <a:pos x="3" y="316"/>
              </a:cxn>
              <a:cxn ang="0">
                <a:pos x="35" y="403"/>
              </a:cxn>
              <a:cxn ang="0">
                <a:pos x="42" y="467"/>
              </a:cxn>
              <a:cxn ang="0">
                <a:pos x="90" y="540"/>
              </a:cxn>
              <a:cxn ang="0">
                <a:pos x="144" y="617"/>
              </a:cxn>
              <a:cxn ang="0">
                <a:pos x="205" y="672"/>
              </a:cxn>
              <a:cxn ang="0">
                <a:pos x="275" y="726"/>
              </a:cxn>
              <a:cxn ang="0">
                <a:pos x="294" y="732"/>
              </a:cxn>
              <a:cxn ang="0">
                <a:pos x="339" y="739"/>
              </a:cxn>
              <a:cxn ang="0">
                <a:pos x="390" y="732"/>
              </a:cxn>
              <a:cxn ang="0">
                <a:pos x="416" y="694"/>
              </a:cxn>
              <a:cxn ang="0">
                <a:pos x="432" y="659"/>
              </a:cxn>
              <a:cxn ang="0">
                <a:pos x="461" y="630"/>
              </a:cxn>
              <a:cxn ang="0">
                <a:pos x="410" y="531"/>
              </a:cxn>
              <a:cxn ang="0">
                <a:pos x="346" y="438"/>
              </a:cxn>
              <a:cxn ang="0">
                <a:pos x="288" y="329"/>
              </a:cxn>
              <a:cxn ang="0">
                <a:pos x="230" y="249"/>
              </a:cxn>
              <a:cxn ang="0">
                <a:pos x="160" y="150"/>
              </a:cxn>
              <a:cxn ang="0">
                <a:pos x="102" y="0"/>
              </a:cxn>
            </a:cxnLst>
            <a:rect l="0" t="0" r="r" b="b"/>
            <a:pathLst>
              <a:path w="461" h="739">
                <a:moveTo>
                  <a:pt x="102" y="0"/>
                </a:moveTo>
                <a:lnTo>
                  <a:pt x="29" y="137"/>
                </a:lnTo>
                <a:lnTo>
                  <a:pt x="0" y="249"/>
                </a:lnTo>
                <a:lnTo>
                  <a:pt x="3" y="316"/>
                </a:lnTo>
                <a:lnTo>
                  <a:pt x="35" y="403"/>
                </a:lnTo>
                <a:lnTo>
                  <a:pt x="42" y="467"/>
                </a:lnTo>
                <a:lnTo>
                  <a:pt x="90" y="540"/>
                </a:lnTo>
                <a:lnTo>
                  <a:pt x="144" y="617"/>
                </a:lnTo>
                <a:lnTo>
                  <a:pt x="205" y="672"/>
                </a:lnTo>
                <a:lnTo>
                  <a:pt x="275" y="726"/>
                </a:lnTo>
                <a:lnTo>
                  <a:pt x="294" y="732"/>
                </a:lnTo>
                <a:lnTo>
                  <a:pt x="339" y="739"/>
                </a:lnTo>
                <a:lnTo>
                  <a:pt x="390" y="732"/>
                </a:lnTo>
                <a:lnTo>
                  <a:pt x="416" y="694"/>
                </a:lnTo>
                <a:lnTo>
                  <a:pt x="432" y="659"/>
                </a:lnTo>
                <a:lnTo>
                  <a:pt x="461" y="630"/>
                </a:lnTo>
                <a:lnTo>
                  <a:pt x="410" y="531"/>
                </a:lnTo>
                <a:lnTo>
                  <a:pt x="346" y="438"/>
                </a:lnTo>
                <a:lnTo>
                  <a:pt x="288" y="329"/>
                </a:lnTo>
                <a:lnTo>
                  <a:pt x="230" y="249"/>
                </a:lnTo>
                <a:lnTo>
                  <a:pt x="160" y="150"/>
                </a:lnTo>
                <a:lnTo>
                  <a:pt x="102" y="0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0" name="Freeform 7"/>
          <p:cNvSpPr>
            <a:spLocks/>
          </p:cNvSpPr>
          <p:nvPr/>
        </p:nvSpPr>
        <p:spPr bwMode="auto">
          <a:xfrm>
            <a:off x="3856038" y="4706603"/>
            <a:ext cx="1143000" cy="1308326"/>
          </a:xfrm>
          <a:custGeom>
            <a:avLst/>
            <a:gdLst/>
            <a:ahLst/>
            <a:cxnLst>
              <a:cxn ang="0">
                <a:pos x="150" y="61"/>
              </a:cxn>
              <a:cxn ang="0">
                <a:pos x="454" y="272"/>
              </a:cxn>
              <a:cxn ang="0">
                <a:pos x="560" y="394"/>
              </a:cxn>
              <a:cxn ang="0">
                <a:pos x="653" y="522"/>
              </a:cxn>
              <a:cxn ang="0">
                <a:pos x="701" y="669"/>
              </a:cxn>
              <a:cxn ang="0">
                <a:pos x="720" y="756"/>
              </a:cxn>
              <a:cxn ang="0">
                <a:pos x="688" y="736"/>
              </a:cxn>
              <a:cxn ang="0">
                <a:pos x="560" y="730"/>
              </a:cxn>
              <a:cxn ang="0">
                <a:pos x="470" y="714"/>
              </a:cxn>
              <a:cxn ang="0">
                <a:pos x="368" y="666"/>
              </a:cxn>
              <a:cxn ang="0">
                <a:pos x="265" y="522"/>
              </a:cxn>
              <a:cxn ang="0">
                <a:pos x="192" y="378"/>
              </a:cxn>
              <a:cxn ang="0">
                <a:pos x="105" y="260"/>
              </a:cxn>
              <a:cxn ang="0">
                <a:pos x="51" y="160"/>
              </a:cxn>
              <a:cxn ang="0">
                <a:pos x="13" y="68"/>
              </a:cxn>
              <a:cxn ang="0">
                <a:pos x="0" y="20"/>
              </a:cxn>
              <a:cxn ang="0">
                <a:pos x="6" y="0"/>
              </a:cxn>
              <a:cxn ang="0">
                <a:pos x="99" y="16"/>
              </a:cxn>
              <a:cxn ang="0">
                <a:pos x="137" y="45"/>
              </a:cxn>
              <a:cxn ang="0">
                <a:pos x="150" y="61"/>
              </a:cxn>
            </a:cxnLst>
            <a:rect l="0" t="0" r="r" b="b"/>
            <a:pathLst>
              <a:path w="720" h="756">
                <a:moveTo>
                  <a:pt x="150" y="61"/>
                </a:moveTo>
                <a:lnTo>
                  <a:pt x="454" y="272"/>
                </a:lnTo>
                <a:lnTo>
                  <a:pt x="560" y="394"/>
                </a:lnTo>
                <a:lnTo>
                  <a:pt x="653" y="522"/>
                </a:lnTo>
                <a:lnTo>
                  <a:pt x="701" y="669"/>
                </a:lnTo>
                <a:lnTo>
                  <a:pt x="720" y="756"/>
                </a:lnTo>
                <a:lnTo>
                  <a:pt x="688" y="736"/>
                </a:lnTo>
                <a:lnTo>
                  <a:pt x="560" y="730"/>
                </a:lnTo>
                <a:lnTo>
                  <a:pt x="470" y="714"/>
                </a:lnTo>
                <a:lnTo>
                  <a:pt x="368" y="666"/>
                </a:lnTo>
                <a:lnTo>
                  <a:pt x="265" y="522"/>
                </a:lnTo>
                <a:lnTo>
                  <a:pt x="192" y="378"/>
                </a:lnTo>
                <a:lnTo>
                  <a:pt x="105" y="260"/>
                </a:lnTo>
                <a:lnTo>
                  <a:pt x="51" y="160"/>
                </a:lnTo>
                <a:lnTo>
                  <a:pt x="13" y="68"/>
                </a:lnTo>
                <a:lnTo>
                  <a:pt x="0" y="20"/>
                </a:lnTo>
                <a:lnTo>
                  <a:pt x="6" y="0"/>
                </a:lnTo>
                <a:lnTo>
                  <a:pt x="99" y="16"/>
                </a:lnTo>
                <a:lnTo>
                  <a:pt x="137" y="45"/>
                </a:lnTo>
                <a:lnTo>
                  <a:pt x="150" y="61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1" name="Freeform 6"/>
          <p:cNvSpPr>
            <a:spLocks/>
          </p:cNvSpPr>
          <p:nvPr/>
        </p:nvSpPr>
        <p:spPr bwMode="auto">
          <a:xfrm>
            <a:off x="3851275" y="4071603"/>
            <a:ext cx="1238250" cy="1162957"/>
          </a:xfrm>
          <a:custGeom>
            <a:avLst/>
            <a:gdLst/>
            <a:ahLst/>
            <a:cxnLst>
              <a:cxn ang="0">
                <a:pos x="0" y="407"/>
              </a:cxn>
              <a:cxn ang="0">
                <a:pos x="137" y="452"/>
              </a:cxn>
              <a:cxn ang="0">
                <a:pos x="214" y="528"/>
              </a:cxn>
              <a:cxn ang="0">
                <a:pos x="265" y="573"/>
              </a:cxn>
              <a:cxn ang="0">
                <a:pos x="396" y="637"/>
              </a:cxn>
              <a:cxn ang="0">
                <a:pos x="502" y="669"/>
              </a:cxn>
              <a:cxn ang="0">
                <a:pos x="640" y="672"/>
              </a:cxn>
              <a:cxn ang="0">
                <a:pos x="716" y="647"/>
              </a:cxn>
              <a:cxn ang="0">
                <a:pos x="752" y="583"/>
              </a:cxn>
              <a:cxn ang="0">
                <a:pos x="780" y="496"/>
              </a:cxn>
              <a:cxn ang="0">
                <a:pos x="774" y="436"/>
              </a:cxn>
              <a:cxn ang="0">
                <a:pos x="723" y="349"/>
              </a:cxn>
              <a:cxn ang="0">
                <a:pos x="678" y="298"/>
              </a:cxn>
              <a:cxn ang="0">
                <a:pos x="659" y="276"/>
              </a:cxn>
              <a:cxn ang="0">
                <a:pos x="572" y="106"/>
              </a:cxn>
              <a:cxn ang="0">
                <a:pos x="528" y="39"/>
              </a:cxn>
              <a:cxn ang="0">
                <a:pos x="460" y="16"/>
              </a:cxn>
              <a:cxn ang="0">
                <a:pos x="400" y="4"/>
              </a:cxn>
              <a:cxn ang="0">
                <a:pos x="345" y="0"/>
              </a:cxn>
              <a:cxn ang="0">
                <a:pos x="316" y="39"/>
              </a:cxn>
              <a:cxn ang="0">
                <a:pos x="278" y="125"/>
              </a:cxn>
              <a:cxn ang="0">
                <a:pos x="240" y="208"/>
              </a:cxn>
              <a:cxn ang="0">
                <a:pos x="102" y="352"/>
              </a:cxn>
              <a:cxn ang="0">
                <a:pos x="0" y="407"/>
              </a:cxn>
            </a:cxnLst>
            <a:rect l="0" t="0" r="r" b="b"/>
            <a:pathLst>
              <a:path w="780" h="672">
                <a:moveTo>
                  <a:pt x="0" y="407"/>
                </a:moveTo>
                <a:lnTo>
                  <a:pt x="137" y="452"/>
                </a:lnTo>
                <a:lnTo>
                  <a:pt x="214" y="528"/>
                </a:lnTo>
                <a:lnTo>
                  <a:pt x="265" y="573"/>
                </a:lnTo>
                <a:lnTo>
                  <a:pt x="396" y="637"/>
                </a:lnTo>
                <a:lnTo>
                  <a:pt x="502" y="669"/>
                </a:lnTo>
                <a:lnTo>
                  <a:pt x="640" y="672"/>
                </a:lnTo>
                <a:lnTo>
                  <a:pt x="716" y="647"/>
                </a:lnTo>
                <a:lnTo>
                  <a:pt x="752" y="583"/>
                </a:lnTo>
                <a:lnTo>
                  <a:pt x="780" y="496"/>
                </a:lnTo>
                <a:lnTo>
                  <a:pt x="774" y="436"/>
                </a:lnTo>
                <a:lnTo>
                  <a:pt x="723" y="349"/>
                </a:lnTo>
                <a:lnTo>
                  <a:pt x="678" y="298"/>
                </a:lnTo>
                <a:lnTo>
                  <a:pt x="659" y="276"/>
                </a:lnTo>
                <a:lnTo>
                  <a:pt x="572" y="106"/>
                </a:lnTo>
                <a:lnTo>
                  <a:pt x="528" y="39"/>
                </a:lnTo>
                <a:lnTo>
                  <a:pt x="460" y="16"/>
                </a:lnTo>
                <a:lnTo>
                  <a:pt x="400" y="4"/>
                </a:lnTo>
                <a:lnTo>
                  <a:pt x="345" y="0"/>
                </a:lnTo>
                <a:lnTo>
                  <a:pt x="316" y="39"/>
                </a:lnTo>
                <a:lnTo>
                  <a:pt x="278" y="125"/>
                </a:lnTo>
                <a:lnTo>
                  <a:pt x="240" y="208"/>
                </a:lnTo>
                <a:lnTo>
                  <a:pt x="102" y="352"/>
                </a:lnTo>
                <a:lnTo>
                  <a:pt x="0" y="407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 useBgFill="1">
        <p:nvSpPr>
          <p:cNvPr id="12" name="Freeform 5"/>
          <p:cNvSpPr>
            <a:spLocks/>
          </p:cNvSpPr>
          <p:nvPr/>
        </p:nvSpPr>
        <p:spPr bwMode="auto">
          <a:xfrm>
            <a:off x="3648075" y="3381041"/>
            <a:ext cx="654050" cy="1528111"/>
          </a:xfrm>
          <a:custGeom>
            <a:avLst/>
            <a:gdLst/>
            <a:ahLst/>
            <a:cxnLst>
              <a:cxn ang="0">
                <a:pos x="0" y="883"/>
              </a:cxn>
              <a:cxn ang="0">
                <a:pos x="128" y="855"/>
              </a:cxn>
              <a:cxn ang="0">
                <a:pos x="211" y="800"/>
              </a:cxn>
              <a:cxn ang="0">
                <a:pos x="291" y="733"/>
              </a:cxn>
              <a:cxn ang="0">
                <a:pos x="355" y="666"/>
              </a:cxn>
              <a:cxn ang="0">
                <a:pos x="387" y="615"/>
              </a:cxn>
              <a:cxn ang="0">
                <a:pos x="412" y="467"/>
              </a:cxn>
              <a:cxn ang="0">
                <a:pos x="409" y="349"/>
              </a:cxn>
              <a:cxn ang="0">
                <a:pos x="380" y="218"/>
              </a:cxn>
              <a:cxn ang="0">
                <a:pos x="336" y="122"/>
              </a:cxn>
              <a:cxn ang="0">
                <a:pos x="288" y="58"/>
              </a:cxn>
              <a:cxn ang="0">
                <a:pos x="230" y="0"/>
              </a:cxn>
              <a:cxn ang="0">
                <a:pos x="182" y="51"/>
              </a:cxn>
              <a:cxn ang="0">
                <a:pos x="124" y="122"/>
              </a:cxn>
              <a:cxn ang="0">
                <a:pos x="83" y="202"/>
              </a:cxn>
              <a:cxn ang="0">
                <a:pos x="51" y="397"/>
              </a:cxn>
              <a:cxn ang="0">
                <a:pos x="48" y="461"/>
              </a:cxn>
              <a:cxn ang="0">
                <a:pos x="60" y="570"/>
              </a:cxn>
              <a:cxn ang="0">
                <a:pos x="54" y="682"/>
              </a:cxn>
              <a:cxn ang="0">
                <a:pos x="16" y="787"/>
              </a:cxn>
              <a:cxn ang="0">
                <a:pos x="0" y="883"/>
              </a:cxn>
            </a:cxnLst>
            <a:rect l="0" t="0" r="r" b="b"/>
            <a:pathLst>
              <a:path w="412" h="883">
                <a:moveTo>
                  <a:pt x="0" y="883"/>
                </a:moveTo>
                <a:lnTo>
                  <a:pt x="128" y="855"/>
                </a:lnTo>
                <a:lnTo>
                  <a:pt x="211" y="800"/>
                </a:lnTo>
                <a:lnTo>
                  <a:pt x="291" y="733"/>
                </a:lnTo>
                <a:lnTo>
                  <a:pt x="355" y="666"/>
                </a:lnTo>
                <a:lnTo>
                  <a:pt x="387" y="615"/>
                </a:lnTo>
                <a:lnTo>
                  <a:pt x="412" y="467"/>
                </a:lnTo>
                <a:lnTo>
                  <a:pt x="409" y="349"/>
                </a:lnTo>
                <a:lnTo>
                  <a:pt x="380" y="218"/>
                </a:lnTo>
                <a:lnTo>
                  <a:pt x="336" y="122"/>
                </a:lnTo>
                <a:lnTo>
                  <a:pt x="288" y="58"/>
                </a:lnTo>
                <a:lnTo>
                  <a:pt x="230" y="0"/>
                </a:lnTo>
                <a:lnTo>
                  <a:pt x="182" y="51"/>
                </a:lnTo>
                <a:lnTo>
                  <a:pt x="124" y="122"/>
                </a:lnTo>
                <a:lnTo>
                  <a:pt x="83" y="202"/>
                </a:lnTo>
                <a:lnTo>
                  <a:pt x="51" y="397"/>
                </a:lnTo>
                <a:lnTo>
                  <a:pt x="48" y="461"/>
                </a:lnTo>
                <a:lnTo>
                  <a:pt x="60" y="570"/>
                </a:lnTo>
                <a:lnTo>
                  <a:pt x="54" y="682"/>
                </a:lnTo>
                <a:lnTo>
                  <a:pt x="16" y="787"/>
                </a:lnTo>
                <a:lnTo>
                  <a:pt x="0" y="883"/>
                </a:lnTo>
                <a:close/>
              </a:path>
            </a:pathLst>
          </a:custGeom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fr-FR">
              <a:solidFill>
                <a:prstClr val="black"/>
              </a:solidFill>
            </a:endParaRPr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>
          <a:xfrm>
            <a:off x="4237610" y="5979397"/>
            <a:ext cx="3860800" cy="365125"/>
          </a:xfrm>
        </p:spPr>
        <p:txBody>
          <a:bodyPr/>
          <a:lstStyle/>
          <a:p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Lande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Brush Script MT" panose="03060802040406070304" pitchFamily="66" charset="0"/>
              </a:rPr>
              <a:t>Septembre</a:t>
            </a:r>
            <a:r>
              <a:rPr lang="en-US" sz="2800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2018</a:t>
            </a:r>
            <a:endParaRPr lang="en-US" sz="2800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352" y="260649"/>
            <a:ext cx="11737304" cy="6336704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2">
                    <a:lumMod val="89000"/>
                  </a:schemeClr>
                </a:gs>
                <a:gs pos="95000">
                  <a:srgbClr val="FFFF00"/>
                </a:gs>
                <a:gs pos="100000">
                  <a:schemeClr val="accent2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25277" y="53301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6650" y="993501"/>
            <a:ext cx="3787992" cy="504916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581192" y="1739891"/>
            <a:ext cx="7101624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Sauvons nos plages </a:t>
            </a:r>
            <a:endParaRPr lang="fr-FR" sz="8000" b="1" spc="50" dirty="0" smtClean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</a:p>
        </p:txBody>
      </p:sp>
    </p:spTree>
    <p:extLst>
      <p:ext uri="{BB962C8B-B14F-4D97-AF65-F5344CB8AC3E}">
        <p14:creationId xmlns:p14="http://schemas.microsoft.com/office/powerpoint/2010/main" val="281761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C 4.44444E-6 -0.03496 0.10694 -0.06204 0.23715 -0.06204 C 0.37135 -0.06204 0.41632 -0.0294 0.47847 1.85185E-6 C 0.51944 0.05393 0.58541 0.06204 0.71961 0.06204 C 0.84982 0.06204 0.95694 0.03495 0.95694 1.85185E-6 " pathEditMode="relative" rAng="0" ptsTypes="fffff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84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18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-1.48148E-6 C 0.02708 -0.05764 0.05452 -0.11481 0.11945 -0.1331 C 0.18438 -0.15139 0.30695 -0.12917 0.38941 -0.10972 C 0.47188 -0.09051 0.53854 -0.02546 0.61406 -0.01643 C 0.68941 -0.00741 0.79792 -0.04143 0.84236 -0.05625 C 0.88663 -0.07106 0.88351 -0.08819 0.88038 -0.10532 " pathEditMode="relative" rAng="0" ptsTypes="aaaaaA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300" y="-76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4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54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0 C 0.02638 -0.05758 0.05295 -0.11492 0.11579 -0.13318 C 0.17864 -0.15145 0.29722 -0.12925 0.37708 -0.10983 C 0.45694 -0.09041 0.52152 -0.02544 0.59461 -0.01642 C 0.6677 -0.0074 0.77274 -0.04139 0.81579 -0.05619 C 0.85868 -0.07099 0.85555 -0.0881 0.8526 -0.10521 " pathEditMode="relative" ptsTypes="aaaa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BD4F01F-B65F-4E6E-AB85-360B7B11FC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Pétales flottants animés</Template>
  <TotalTime>306</TotalTime>
  <Words>330</Words>
  <Application>Microsoft Office PowerPoint</Application>
  <PresentationFormat>Grand écran</PresentationFormat>
  <Paragraphs>59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8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 saliou</cp:lastModifiedBy>
  <cp:revision>22</cp:revision>
  <dcterms:created xsi:type="dcterms:W3CDTF">2018-09-24T14:53:20Z</dcterms:created>
  <dcterms:modified xsi:type="dcterms:W3CDTF">2018-10-20T15:46:38Z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TC019647939991</vt:lpwstr>
  </property>
  <property fmtid="{D5CDD505-2E9C-101B-9397-08002B2CF9AE}" pid="3" name="_MarkAsFinal">
    <vt:bool>true</vt:bool>
  </property>
</Properties>
</file>