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8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qkINoYY3TIk2Lu1Poaurw==" hashData="yo4ubwm7syd0qcKhkrBdP952si++Qe/iayRXMLnfAS7D64GmWav/UDAwLaAWERmqGpzPxnM8Hl3Kle+6cG2MZ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38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9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0E696B-30CA-4684-BC99-8B90463C694C}" type="datetimeFigureOut">
              <a:rPr lang="fr-FR" smtClean="0"/>
              <a:t>05/07/2019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70A065-A977-436D-A770-0D74BD500B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5610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70A065-A977-436D-A770-0D74BD500BE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86722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70A065-A977-436D-A770-0D74BD500BE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5853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70A065-A977-436D-A770-0D74BD500BE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82635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70A065-A977-436D-A770-0D74BD500BE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0833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70A065-A977-436D-A770-0D74BD500BE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50405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70A065-A977-436D-A770-0D74BD500BE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76041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70A065-A977-436D-A770-0D74BD500BE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23901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70A065-A977-436D-A770-0D74BD500BE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9483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70A065-A977-436D-A770-0D74BD500BE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2958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70A065-A977-436D-A770-0D74BD500BE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25629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70A065-A977-436D-A770-0D74BD500BE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7864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4348B-62EA-48A2-BCFC-D1F8E0BB35DB}" type="datetime1">
              <a:rPr lang="fr-FR" smtClean="0"/>
              <a:t>05/07/2019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A73DE4A0-9E7C-4F82-A8BE-DDF1269126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6912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56D5B-CAF6-467F-9847-5F8C39270B95}" type="datetime1">
              <a:rPr lang="fr-FR" smtClean="0"/>
              <a:t>05/07/2019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DE4A0-9E7C-4F82-A8BE-DDF1269126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67677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90366-3A6B-4BCC-B92B-2CD35D45B912}" type="datetime1">
              <a:rPr lang="fr-FR" smtClean="0"/>
              <a:t>05/07/2019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73DE4A0-9E7C-4F82-A8BE-DDF1269126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7093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EE9C1-4727-4A4D-B54B-8341384CBC4A}" type="datetime1">
              <a:rPr lang="fr-FR" smtClean="0"/>
              <a:t>05/07/2019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73DE4A0-9E7C-4F82-A8BE-DDF1269126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329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1DF51-FED8-45D0-B5FF-2F68E940366A}" type="datetime1">
              <a:rPr lang="fr-FR" smtClean="0"/>
              <a:t>05/07/2019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73DE4A0-9E7C-4F82-A8BE-DDF1269126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375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B91B5-BC42-4768-BAEA-5C4AA5B4A638}" type="datetime1">
              <a:rPr lang="fr-FR" smtClean="0"/>
              <a:t>05/07/2019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DE4A0-9E7C-4F82-A8BE-DDF1269126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78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33B13-F095-4C61-AB2E-6FC89D92B4C7}" type="datetime1">
              <a:rPr lang="fr-FR" smtClean="0"/>
              <a:t>05/07/2019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DE4A0-9E7C-4F82-A8BE-DDF1269126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4659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D9BA6-6172-48D8-997C-ED282F2B0BDC}" type="datetime1">
              <a:rPr lang="fr-FR" smtClean="0"/>
              <a:t>05/07/2019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DE4A0-9E7C-4F82-A8BE-DDF1269126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8981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A64C-AD71-401E-9B46-95F496D1CC88}" type="datetime1">
              <a:rPr lang="fr-FR" smtClean="0"/>
              <a:t>05/07/2019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73DE4A0-9E7C-4F82-A8BE-DDF1269126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6492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052B6-320D-4DD3-B486-0BE8F242A8AE}" type="datetime1">
              <a:rPr lang="fr-FR" smtClean="0"/>
              <a:t>05/07/2019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73DE4A0-9E7C-4F82-A8BE-DDF1269126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6724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036FC-D47C-4A5B-AC68-3E10D545B90B}" type="datetime1">
              <a:rPr lang="fr-FR" smtClean="0"/>
              <a:t>05/07/2019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73DE4A0-9E7C-4F82-A8BE-DDF1269126B7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35652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91328-E253-4DB1-B26A-62AA48159333}" type="datetime1">
              <a:rPr lang="fr-FR" smtClean="0"/>
              <a:t>05/07/2019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73DE4A0-9E7C-4F82-A8BE-DDF1269126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489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4101F-521C-4E43-B53F-6628E521CC98}" type="datetime1">
              <a:rPr lang="fr-FR" smtClean="0"/>
              <a:t>05/07/2019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73DE4A0-9E7C-4F82-A8BE-DDF1269126B7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26890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337A3-E7B9-46AF-8684-9286C3EBE106}" type="datetime1">
              <a:rPr lang="fr-FR" smtClean="0"/>
              <a:t>05/07/2019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73DE4A0-9E7C-4F82-A8BE-DDF1269126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7709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D5F8D-5D3E-4510-B64B-780A9B1763E1}" type="datetime1">
              <a:rPr lang="fr-FR" smtClean="0"/>
              <a:t>05/07/2019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DE4A0-9E7C-4F82-A8BE-DDF1269126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825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66C0E-518D-4D2F-8609-0A6954AAB35F}" type="datetime1">
              <a:rPr lang="fr-FR" smtClean="0"/>
              <a:t>05/07/2019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DE4A0-9E7C-4F82-A8BE-DDF1269126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3909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DED00-40B0-48D9-8329-9E0185A2B8E4}" type="datetime1">
              <a:rPr lang="fr-FR" smtClean="0"/>
              <a:t>05/07/2019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73DE4A0-9E7C-4F82-A8BE-DDF1269126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475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100000">
              <a:schemeClr val="accent6">
                <a:lumMod val="50000"/>
              </a:schemeClr>
            </a:gs>
            <a:gs pos="87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5424" y="405122"/>
            <a:ext cx="9041152" cy="604775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5170" y="1653837"/>
            <a:ext cx="6041660" cy="487112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905062" y="2151727"/>
            <a:ext cx="6381875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solidFill>
                  <a:schemeClr val="bg1"/>
                </a:solidFill>
              </a:rPr>
              <a:t>LES SENIORS </a:t>
            </a:r>
          </a:p>
          <a:p>
            <a:r>
              <a:rPr lang="fr-FR" sz="8000" b="1" dirty="0" smtClean="0">
                <a:solidFill>
                  <a:schemeClr val="bg1"/>
                </a:solidFill>
              </a:rPr>
              <a:t>par Lande</a:t>
            </a:r>
            <a:endParaRPr lang="fr-FR" sz="8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642966" y="6487604"/>
            <a:ext cx="1146283" cy="370396"/>
          </a:xfrm>
        </p:spPr>
        <p:txBody>
          <a:bodyPr/>
          <a:lstStyle/>
          <a:p>
            <a:fld id="{A45BB067-4C94-4092-9A8B-89E5EFB5DE61}" type="datetime1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05/07/2019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548303" y="6315635"/>
            <a:ext cx="7095393" cy="584760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</a:t>
            </a:r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Lande 2019 je compose pour vous avec ma douce et fidèle amie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DE4A0-9E7C-4F82-A8BE-DDF1269126B7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9696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100000">
              <a:schemeClr val="accent6">
                <a:lumMod val="50000"/>
              </a:schemeClr>
            </a:gs>
            <a:gs pos="87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642966" y="6487604"/>
            <a:ext cx="1146283" cy="370396"/>
          </a:xfrm>
        </p:spPr>
        <p:txBody>
          <a:bodyPr/>
          <a:lstStyle/>
          <a:p>
            <a:fld id="{A45BB067-4C94-4092-9A8B-89E5EFB5DE61}" type="datetime1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05/07/2019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548303" y="6315635"/>
            <a:ext cx="7095393" cy="584760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</a:t>
            </a:r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Lande 2019 je compose pour vous avec ma douce et fidèle amie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DE4A0-9E7C-4F82-A8BE-DDF1269126B7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2129" y="414494"/>
            <a:ext cx="6847742" cy="6029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093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100000">
              <a:schemeClr val="accent6">
                <a:lumMod val="50000"/>
              </a:schemeClr>
            </a:gs>
            <a:gs pos="87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642966" y="6487604"/>
            <a:ext cx="1146283" cy="370396"/>
          </a:xfrm>
        </p:spPr>
        <p:txBody>
          <a:bodyPr/>
          <a:lstStyle/>
          <a:p>
            <a:fld id="{A45BB067-4C94-4092-9A8B-89E5EFB5DE61}" type="datetime1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05/07/2019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548303" y="6315635"/>
            <a:ext cx="7095393" cy="584760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</a:t>
            </a:r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Lande 2019 je compose pour vous avec ma douce et fidèle amie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DE4A0-9E7C-4F82-A8BE-DDF1269126B7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905506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800" b="1" dirty="0" smtClean="0">
                <a:latin typeface="Brush Script MT" panose="03060802040406070304" pitchFamily="66" charset="0"/>
              </a:rPr>
              <a:t>Tous les 10 ans, d'anciens copains se retrouvent pour passer une bonne soirée ensemble.</a:t>
            </a:r>
            <a:endParaRPr lang="fr-FR" sz="4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688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100000">
              <a:schemeClr val="accent6">
                <a:lumMod val="50000"/>
              </a:schemeClr>
            </a:gs>
            <a:gs pos="87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642966" y="6487604"/>
            <a:ext cx="1146283" cy="370396"/>
          </a:xfrm>
        </p:spPr>
        <p:txBody>
          <a:bodyPr/>
          <a:lstStyle/>
          <a:p>
            <a:fld id="{A45BB067-4C94-4092-9A8B-89E5EFB5DE61}" type="datetime1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05/07/2019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548303" y="6315635"/>
            <a:ext cx="7095393" cy="584760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</a:t>
            </a:r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Lande 2019 je compose pour vous avec ma douce et fidèle amie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DE4A0-9E7C-4F82-A8BE-DDF1269126B7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797510"/>
            <a:ext cx="6096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800" b="1" dirty="0" smtClean="0">
                <a:latin typeface="Brush Script MT" panose="03060802040406070304" pitchFamily="66" charset="0"/>
              </a:rPr>
              <a:t>Au moment de fêter leurs 40 ans, ils se retrouvent et se demandent où passer cette soirée. </a:t>
            </a:r>
          </a:p>
          <a:p>
            <a:r>
              <a:rPr lang="fr-FR" sz="4800" b="1" dirty="0" smtClean="0">
                <a:latin typeface="Brush Script MT" panose="03060802040406070304" pitchFamily="66" charset="0"/>
              </a:rPr>
              <a:t>Au début ils n'arrivent pas à se mettre d' accord sur le lieu mais l'un d'eux propose :</a:t>
            </a:r>
            <a:endParaRPr lang="fr-FR" sz="4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913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100000">
              <a:schemeClr val="accent6">
                <a:lumMod val="50000"/>
              </a:schemeClr>
            </a:gs>
            <a:gs pos="87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642966" y="6487604"/>
            <a:ext cx="1146283" cy="370396"/>
          </a:xfrm>
        </p:spPr>
        <p:txBody>
          <a:bodyPr/>
          <a:lstStyle/>
          <a:p>
            <a:fld id="{A45BB067-4C94-4092-9A8B-89E5EFB5DE61}" type="datetime1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05/07/2019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548303" y="6315635"/>
            <a:ext cx="7095393" cy="584760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</a:t>
            </a:r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Lande 2019 je compose pour vous avec ma douce et fidèle amie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DE4A0-9E7C-4F82-A8BE-DDF1269126B7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166842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800" b="1" dirty="0" smtClean="0">
                <a:latin typeface="Brush Script MT" panose="03060802040406070304" pitchFamily="66" charset="0"/>
              </a:rPr>
              <a:t>"Allons au restaurant « Chez Pilou », la serveuse est vraiment jolie et porte toujours un chemisier avec un décolleté bien plongeant."</a:t>
            </a:r>
          </a:p>
          <a:p>
            <a:r>
              <a:rPr lang="fr-FR" sz="4800" b="1" dirty="0" smtClean="0">
                <a:latin typeface="Brush Script MT" panose="03060802040406070304" pitchFamily="66" charset="0"/>
              </a:rPr>
              <a:t>Aussitôt dit, aussitôt fait.</a:t>
            </a:r>
            <a:endParaRPr lang="fr-FR" sz="4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7314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100000">
              <a:schemeClr val="accent6">
                <a:lumMod val="50000"/>
              </a:schemeClr>
            </a:gs>
            <a:gs pos="87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642966" y="6487604"/>
            <a:ext cx="1146283" cy="370396"/>
          </a:xfrm>
        </p:spPr>
        <p:txBody>
          <a:bodyPr/>
          <a:lstStyle/>
          <a:p>
            <a:fld id="{A45BB067-4C94-4092-9A8B-89E5EFB5DE61}" type="datetime1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05/07/2019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548303" y="6315635"/>
            <a:ext cx="7095393" cy="584760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</a:t>
            </a:r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Lande 2019 je compose pour vous avec ma douce et fidèle amie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DE4A0-9E7C-4F82-A8BE-DDF1269126B7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87061" y="420723"/>
            <a:ext cx="8968153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atin typeface="Brush Script MT" panose="03060802040406070304" pitchFamily="66" charset="0"/>
              </a:rPr>
              <a:t>10 ans plus tard, pour leurs 50 ans, ils se retrouvent à nouveau et se demandent où passer la soirée mais l'un d'eux propose :</a:t>
            </a:r>
          </a:p>
          <a:p>
            <a:r>
              <a:rPr lang="fr-FR" sz="4800" b="1" dirty="0" smtClean="0">
                <a:latin typeface="Brush Script MT" panose="03060802040406070304" pitchFamily="66" charset="0"/>
              </a:rPr>
              <a:t>"Allons au restaurant « Chez Pilou », on y mange très bien et la carte des vins est excellente."</a:t>
            </a:r>
          </a:p>
          <a:p>
            <a:endParaRPr lang="fr-FR" sz="4800" b="1" dirty="0" smtClean="0">
              <a:latin typeface="Brush Script MT" panose="03060802040406070304" pitchFamily="66" charset="0"/>
            </a:endParaRPr>
          </a:p>
          <a:p>
            <a:r>
              <a:rPr lang="fr-FR" sz="4800" b="1" dirty="0" smtClean="0">
                <a:latin typeface="Brush Script MT" panose="03060802040406070304" pitchFamily="66" charset="0"/>
              </a:rPr>
              <a:t>Aussitôt dit, aussitôt fait.</a:t>
            </a:r>
            <a:endParaRPr lang="fr-FR" sz="4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3800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100000">
              <a:schemeClr val="accent6">
                <a:lumMod val="50000"/>
              </a:schemeClr>
            </a:gs>
            <a:gs pos="87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642966" y="6487604"/>
            <a:ext cx="1146283" cy="370396"/>
          </a:xfrm>
        </p:spPr>
        <p:txBody>
          <a:bodyPr/>
          <a:lstStyle/>
          <a:p>
            <a:fld id="{A45BB067-4C94-4092-9A8B-89E5EFB5DE61}" type="datetime1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05/07/2019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548303" y="6315635"/>
            <a:ext cx="7095393" cy="584760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</a:t>
            </a:r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Lande 2019 je compose pour vous avec ma douce et fidèle amie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DE4A0-9E7C-4F82-A8BE-DDF1269126B7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59255" y="313992"/>
            <a:ext cx="867348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atin typeface="Brush Script MT" panose="03060802040406070304" pitchFamily="66" charset="0"/>
              </a:rPr>
              <a:t>10 ans plus tard, quand ils fêtent leurs 60 ans, ils se retrouvent à nouveau et se demandent comme d'habitude où passer la soirée et l'un d'eux propose: </a:t>
            </a:r>
          </a:p>
          <a:p>
            <a:r>
              <a:rPr lang="fr-FR" sz="4800" b="1" dirty="0" smtClean="0">
                <a:latin typeface="Brush Script MT" panose="03060802040406070304" pitchFamily="66" charset="0"/>
              </a:rPr>
              <a:t>"Allons au restaurant « Chez Pilou», c'est calme et non-fumeur."</a:t>
            </a:r>
          </a:p>
          <a:p>
            <a:endParaRPr lang="fr-FR" sz="4800" b="1" dirty="0" smtClean="0">
              <a:latin typeface="Brush Script MT" panose="03060802040406070304" pitchFamily="66" charset="0"/>
            </a:endParaRPr>
          </a:p>
          <a:p>
            <a:r>
              <a:rPr lang="fr-FR" sz="4800" b="1" dirty="0" smtClean="0">
                <a:latin typeface="Brush Script MT" panose="03060802040406070304" pitchFamily="66" charset="0"/>
              </a:rPr>
              <a:t>        Aussitôt dit, aussitôt fait.</a:t>
            </a:r>
            <a:endParaRPr lang="fr-FR" sz="4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1831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100000">
              <a:schemeClr val="accent6">
                <a:lumMod val="50000"/>
              </a:schemeClr>
            </a:gs>
            <a:gs pos="87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642966" y="6487604"/>
            <a:ext cx="1146283" cy="370396"/>
          </a:xfrm>
        </p:spPr>
        <p:txBody>
          <a:bodyPr/>
          <a:lstStyle/>
          <a:p>
            <a:fld id="{A45BB067-4C94-4092-9A8B-89E5EFB5DE61}" type="datetime1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05/07/2019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548303" y="6315635"/>
            <a:ext cx="7095393" cy="584760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</a:t>
            </a:r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Lande 2019 je compose pour vous avec ma douce et fidèle amie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DE4A0-9E7C-4F82-A8BE-DDF1269126B7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84485" y="797510"/>
            <a:ext cx="842303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atin typeface="Brush Script MT" panose="03060802040406070304" pitchFamily="66" charset="0"/>
              </a:rPr>
              <a:t>10 ans plus tard, pour leurs 70 ans donc, ils se retrouvent et se demandent où passer la soirée et l'un d'eux propose :"Allons au restaurant « Chez Pilou », c'est bien adapté aux fauteuils roulants et il y a un ascenseur."</a:t>
            </a:r>
          </a:p>
          <a:p>
            <a:r>
              <a:rPr lang="fr-FR" sz="4800" b="1" dirty="0" smtClean="0">
                <a:latin typeface="Brush Script MT" panose="03060802040406070304" pitchFamily="66" charset="0"/>
              </a:rPr>
              <a:t>Aussitôt dit, aussitôt fait.</a:t>
            </a:r>
            <a:endParaRPr lang="fr-FR" sz="4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879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100000">
              <a:schemeClr val="accent6">
                <a:lumMod val="50000"/>
              </a:schemeClr>
            </a:gs>
            <a:gs pos="87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642966" y="6487604"/>
            <a:ext cx="1146283" cy="370396"/>
          </a:xfrm>
        </p:spPr>
        <p:txBody>
          <a:bodyPr/>
          <a:lstStyle/>
          <a:p>
            <a:fld id="{A45BB067-4C94-4092-9A8B-89E5EFB5DE61}" type="datetime1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05/07/2019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548303" y="6315635"/>
            <a:ext cx="7095393" cy="584760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</a:t>
            </a:r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Lande 2019 je compose pour vous avec ma douce et fidèle amie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DE4A0-9E7C-4F82-A8BE-DDF1269126B7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36077" y="1166842"/>
            <a:ext cx="931984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atin typeface="Brush Script MT" panose="03060802040406070304" pitchFamily="66" charset="0"/>
              </a:rPr>
              <a:t>Dernièrement, ils fêtaient leurs 80 ans et se demandaient où aller. L'un d'eux proposa :</a:t>
            </a:r>
          </a:p>
          <a:p>
            <a:r>
              <a:rPr lang="fr-FR" sz="4800" b="1" dirty="0" smtClean="0">
                <a:latin typeface="Brush Script MT" panose="03060802040406070304" pitchFamily="66" charset="0"/>
              </a:rPr>
              <a:t>"Allons au restaurant « Chez Pilou ».</a:t>
            </a:r>
          </a:p>
          <a:p>
            <a:r>
              <a:rPr lang="fr-FR" sz="4800" b="1" dirty="0" smtClean="0">
                <a:latin typeface="Brush Script MT" panose="03060802040406070304" pitchFamily="66" charset="0"/>
              </a:rPr>
              <a:t>Et tous de répliquer :</a:t>
            </a:r>
          </a:p>
          <a:p>
            <a:endParaRPr lang="fr-FR" sz="4800" b="1" dirty="0" smtClean="0">
              <a:latin typeface="Brush Script MT" panose="03060802040406070304" pitchFamily="66" charset="0"/>
            </a:endParaRPr>
          </a:p>
          <a:p>
            <a:r>
              <a:rPr lang="fr-FR" sz="4800" b="1" dirty="0" smtClean="0">
                <a:latin typeface="Brush Script MT" panose="03060802040406070304" pitchFamily="66" charset="0"/>
              </a:rPr>
              <a:t>"Bonne idée, nous n'y sommes jamais allés !" </a:t>
            </a:r>
            <a:endParaRPr lang="fr-FR" sz="4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122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100000">
              <a:schemeClr val="accent6">
                <a:lumMod val="50000"/>
              </a:schemeClr>
            </a:gs>
            <a:gs pos="87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642966" y="6487604"/>
            <a:ext cx="1146283" cy="370396"/>
          </a:xfrm>
        </p:spPr>
        <p:txBody>
          <a:bodyPr/>
          <a:lstStyle/>
          <a:p>
            <a:fld id="{A45BB067-4C94-4092-9A8B-89E5EFB5DE61}" type="datetime1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05/07/2019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548303" y="6315635"/>
            <a:ext cx="7095393" cy="584760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</a:t>
            </a:r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Lande 2019 je compose pour vous avec ma douce et fidèle amie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DE4A0-9E7C-4F82-A8BE-DDF1269126B7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47569" y="3136593"/>
            <a:ext cx="889685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atin typeface="Brush Script MT" panose="03060802040406070304" pitchFamily="66" charset="0"/>
              </a:rPr>
              <a:t>Ne riez pas, c'est peut-être nous bientôt !!!</a:t>
            </a:r>
            <a:endParaRPr lang="fr-FR" sz="4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612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100000">
              <a:schemeClr val="accent6">
                <a:lumMod val="50000"/>
              </a:schemeClr>
            </a:gs>
            <a:gs pos="87000">
              <a:schemeClr val="accent5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0200" y="388216"/>
            <a:ext cx="9042766" cy="60473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5170" y="1653837"/>
            <a:ext cx="6041660" cy="487112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905062" y="2151727"/>
            <a:ext cx="6381875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solidFill>
                  <a:schemeClr val="bg1"/>
                </a:solidFill>
              </a:rPr>
              <a:t>LES SENIORS </a:t>
            </a:r>
          </a:p>
          <a:p>
            <a:r>
              <a:rPr lang="fr-FR" sz="8000" b="1" dirty="0" smtClean="0">
                <a:solidFill>
                  <a:schemeClr val="bg1"/>
                </a:solidFill>
              </a:rPr>
              <a:t>par Lande</a:t>
            </a:r>
            <a:endParaRPr lang="fr-FR" sz="8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642966" y="6487604"/>
            <a:ext cx="1146283" cy="370396"/>
          </a:xfrm>
        </p:spPr>
        <p:txBody>
          <a:bodyPr/>
          <a:lstStyle/>
          <a:p>
            <a:fld id="{A45BB067-4C94-4092-9A8B-89E5EFB5DE61}" type="datetime1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05/07/2019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548303" y="6315635"/>
            <a:ext cx="7095393" cy="584760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</a:t>
            </a:r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Lande 2019 je compose pour vous avec ma douce et fidèle amie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DE4A0-9E7C-4F82-A8BE-DDF1269126B7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23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27</TotalTime>
  <Words>474</Words>
  <Application>Microsoft Office PowerPoint</Application>
  <PresentationFormat>Grand écran</PresentationFormat>
  <Paragraphs>69</Paragraphs>
  <Slides>11</Slides>
  <Notes>11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7" baseType="lpstr">
      <vt:lpstr>Arial</vt:lpstr>
      <vt:lpstr>Brush Script MT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</cp:revision>
  <dcterms:created xsi:type="dcterms:W3CDTF">2019-07-05T16:21:51Z</dcterms:created>
  <dcterms:modified xsi:type="dcterms:W3CDTF">2019-07-05T16:49:26Z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