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2"/>
  </p:sldMasterIdLst>
  <p:notesMasterIdLst>
    <p:notesMasterId r:id="rId30"/>
  </p:notesMasterIdLst>
  <p:sldIdLst>
    <p:sldId id="256" r:id="rId3"/>
    <p:sldId id="278" r:id="rId4"/>
    <p:sldId id="279" r:id="rId5"/>
    <p:sldId id="274" r:id="rId6"/>
    <p:sldId id="257" r:id="rId7"/>
    <p:sldId id="280" r:id="rId8"/>
    <p:sldId id="258" r:id="rId9"/>
    <p:sldId id="264" r:id="rId10"/>
    <p:sldId id="259" r:id="rId11"/>
    <p:sldId id="260" r:id="rId12"/>
    <p:sldId id="265" r:id="rId13"/>
    <p:sldId id="261" r:id="rId14"/>
    <p:sldId id="266" r:id="rId15"/>
    <p:sldId id="268" r:id="rId16"/>
    <p:sldId id="263" r:id="rId17"/>
    <p:sldId id="269" r:id="rId18"/>
    <p:sldId id="262" r:id="rId19"/>
    <p:sldId id="270" r:id="rId20"/>
    <p:sldId id="272" r:id="rId21"/>
    <p:sldId id="271" r:id="rId22"/>
    <p:sldId id="275" r:id="rId23"/>
    <p:sldId id="273" r:id="rId24"/>
    <p:sldId id="281" r:id="rId25"/>
    <p:sldId id="282" r:id="rId26"/>
    <p:sldId id="277" r:id="rId27"/>
    <p:sldId id="276" r:id="rId28"/>
    <p:sldId id="283"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PGhKemVMwbCV7P5ymZVyA==" hashData="au0ceGo6K+ipxUVT0KMqDXZPuchhbqeXEgkNVtI5B8GZ5JA3avkKmaAplH7sdxyxBGnpFsSMsOYTjnjfIXZ5q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7" d="100"/>
          <a:sy n="77" d="100"/>
        </p:scale>
        <p:origin x="-366" y="84"/>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9390EB-2C59-43A6-8450-D51587C371AC}" type="datetimeFigureOut">
              <a:rPr lang="fr-FR" smtClean="0"/>
              <a:t>17/12/2018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81424B-83FA-47D1-BAA1-089EB9BE7CE4}" type="slidenum">
              <a:rPr lang="fr-FR" smtClean="0"/>
              <a:t>‹N°›</a:t>
            </a:fld>
            <a:endParaRPr lang="fr-FR"/>
          </a:p>
        </p:txBody>
      </p:sp>
    </p:spTree>
    <p:extLst>
      <p:ext uri="{BB962C8B-B14F-4D97-AF65-F5344CB8AC3E}">
        <p14:creationId xmlns:p14="http://schemas.microsoft.com/office/powerpoint/2010/main" val="4251255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a:t>
            </a:fld>
            <a:endParaRPr lang="fr-FR"/>
          </a:p>
        </p:txBody>
      </p:sp>
    </p:spTree>
    <p:extLst>
      <p:ext uri="{BB962C8B-B14F-4D97-AF65-F5344CB8AC3E}">
        <p14:creationId xmlns:p14="http://schemas.microsoft.com/office/powerpoint/2010/main" val="1118271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a:t>
            </a:fld>
            <a:endParaRPr lang="fr-FR"/>
          </a:p>
        </p:txBody>
      </p:sp>
    </p:spTree>
    <p:extLst>
      <p:ext uri="{BB962C8B-B14F-4D97-AF65-F5344CB8AC3E}">
        <p14:creationId xmlns:p14="http://schemas.microsoft.com/office/powerpoint/2010/main" val="92076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3</a:t>
            </a:fld>
            <a:endParaRPr lang="fr-FR"/>
          </a:p>
        </p:txBody>
      </p:sp>
    </p:spTree>
    <p:extLst>
      <p:ext uri="{BB962C8B-B14F-4D97-AF65-F5344CB8AC3E}">
        <p14:creationId xmlns:p14="http://schemas.microsoft.com/office/powerpoint/2010/main" val="1349315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4</a:t>
            </a:fld>
            <a:endParaRPr lang="fr-FR"/>
          </a:p>
        </p:txBody>
      </p:sp>
    </p:spTree>
    <p:extLst>
      <p:ext uri="{BB962C8B-B14F-4D97-AF65-F5344CB8AC3E}">
        <p14:creationId xmlns:p14="http://schemas.microsoft.com/office/powerpoint/2010/main" val="3680383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5</a:t>
            </a:fld>
            <a:endParaRPr lang="fr-FR"/>
          </a:p>
        </p:txBody>
      </p:sp>
    </p:spTree>
    <p:extLst>
      <p:ext uri="{BB962C8B-B14F-4D97-AF65-F5344CB8AC3E}">
        <p14:creationId xmlns:p14="http://schemas.microsoft.com/office/powerpoint/2010/main" val="3653461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6</a:t>
            </a:fld>
            <a:endParaRPr lang="fr-FR"/>
          </a:p>
        </p:txBody>
      </p:sp>
    </p:spTree>
    <p:extLst>
      <p:ext uri="{BB962C8B-B14F-4D97-AF65-F5344CB8AC3E}">
        <p14:creationId xmlns:p14="http://schemas.microsoft.com/office/powerpoint/2010/main" val="33759784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7</a:t>
            </a:fld>
            <a:endParaRPr lang="fr-FR"/>
          </a:p>
        </p:txBody>
      </p:sp>
    </p:spTree>
    <p:extLst>
      <p:ext uri="{BB962C8B-B14F-4D97-AF65-F5344CB8AC3E}">
        <p14:creationId xmlns:p14="http://schemas.microsoft.com/office/powerpoint/2010/main" val="1205038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8</a:t>
            </a:fld>
            <a:endParaRPr lang="fr-FR"/>
          </a:p>
        </p:txBody>
      </p:sp>
    </p:spTree>
    <p:extLst>
      <p:ext uri="{BB962C8B-B14F-4D97-AF65-F5344CB8AC3E}">
        <p14:creationId xmlns:p14="http://schemas.microsoft.com/office/powerpoint/2010/main" val="5927841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9</a:t>
            </a:fld>
            <a:endParaRPr lang="fr-FR"/>
          </a:p>
        </p:txBody>
      </p:sp>
    </p:spTree>
    <p:extLst>
      <p:ext uri="{BB962C8B-B14F-4D97-AF65-F5344CB8AC3E}">
        <p14:creationId xmlns:p14="http://schemas.microsoft.com/office/powerpoint/2010/main" val="1099426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10</a:t>
            </a:fld>
            <a:endParaRPr lang="fr-FR"/>
          </a:p>
        </p:txBody>
      </p:sp>
    </p:spTree>
    <p:extLst>
      <p:ext uri="{BB962C8B-B14F-4D97-AF65-F5344CB8AC3E}">
        <p14:creationId xmlns:p14="http://schemas.microsoft.com/office/powerpoint/2010/main" val="7130099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11</a:t>
            </a:fld>
            <a:endParaRPr lang="fr-FR"/>
          </a:p>
        </p:txBody>
      </p:sp>
    </p:spTree>
    <p:extLst>
      <p:ext uri="{BB962C8B-B14F-4D97-AF65-F5344CB8AC3E}">
        <p14:creationId xmlns:p14="http://schemas.microsoft.com/office/powerpoint/2010/main" val="1450371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12</a:t>
            </a:fld>
            <a:endParaRPr lang="fr-FR"/>
          </a:p>
        </p:txBody>
      </p:sp>
    </p:spTree>
    <p:extLst>
      <p:ext uri="{BB962C8B-B14F-4D97-AF65-F5344CB8AC3E}">
        <p14:creationId xmlns:p14="http://schemas.microsoft.com/office/powerpoint/2010/main" val="4058019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13</a:t>
            </a:fld>
            <a:endParaRPr lang="fr-FR"/>
          </a:p>
        </p:txBody>
      </p:sp>
    </p:spTree>
    <p:extLst>
      <p:ext uri="{BB962C8B-B14F-4D97-AF65-F5344CB8AC3E}">
        <p14:creationId xmlns:p14="http://schemas.microsoft.com/office/powerpoint/2010/main" val="1841331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14</a:t>
            </a:fld>
            <a:endParaRPr lang="fr-FR"/>
          </a:p>
        </p:txBody>
      </p:sp>
    </p:spTree>
    <p:extLst>
      <p:ext uri="{BB962C8B-B14F-4D97-AF65-F5344CB8AC3E}">
        <p14:creationId xmlns:p14="http://schemas.microsoft.com/office/powerpoint/2010/main" val="28322159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15</a:t>
            </a:fld>
            <a:endParaRPr lang="fr-FR"/>
          </a:p>
        </p:txBody>
      </p:sp>
    </p:spTree>
    <p:extLst>
      <p:ext uri="{BB962C8B-B14F-4D97-AF65-F5344CB8AC3E}">
        <p14:creationId xmlns:p14="http://schemas.microsoft.com/office/powerpoint/2010/main" val="1761626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16</a:t>
            </a:fld>
            <a:endParaRPr lang="fr-FR"/>
          </a:p>
        </p:txBody>
      </p:sp>
    </p:spTree>
    <p:extLst>
      <p:ext uri="{BB962C8B-B14F-4D97-AF65-F5344CB8AC3E}">
        <p14:creationId xmlns:p14="http://schemas.microsoft.com/office/powerpoint/2010/main" val="4021911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17</a:t>
            </a:fld>
            <a:endParaRPr lang="fr-FR"/>
          </a:p>
        </p:txBody>
      </p:sp>
    </p:spTree>
    <p:extLst>
      <p:ext uri="{BB962C8B-B14F-4D97-AF65-F5344CB8AC3E}">
        <p14:creationId xmlns:p14="http://schemas.microsoft.com/office/powerpoint/2010/main" val="18354727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18</a:t>
            </a:fld>
            <a:endParaRPr lang="fr-FR"/>
          </a:p>
        </p:txBody>
      </p:sp>
    </p:spTree>
    <p:extLst>
      <p:ext uri="{BB962C8B-B14F-4D97-AF65-F5344CB8AC3E}">
        <p14:creationId xmlns:p14="http://schemas.microsoft.com/office/powerpoint/2010/main" val="6296038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19</a:t>
            </a:fld>
            <a:endParaRPr lang="fr-FR"/>
          </a:p>
        </p:txBody>
      </p:sp>
    </p:spTree>
    <p:extLst>
      <p:ext uri="{BB962C8B-B14F-4D97-AF65-F5344CB8AC3E}">
        <p14:creationId xmlns:p14="http://schemas.microsoft.com/office/powerpoint/2010/main" val="10357142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20</a:t>
            </a:fld>
            <a:endParaRPr lang="fr-FR"/>
          </a:p>
        </p:txBody>
      </p:sp>
    </p:spTree>
    <p:extLst>
      <p:ext uri="{BB962C8B-B14F-4D97-AF65-F5344CB8AC3E}">
        <p14:creationId xmlns:p14="http://schemas.microsoft.com/office/powerpoint/2010/main" val="28243449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21</a:t>
            </a:fld>
            <a:endParaRPr lang="fr-FR"/>
          </a:p>
        </p:txBody>
      </p:sp>
    </p:spTree>
    <p:extLst>
      <p:ext uri="{BB962C8B-B14F-4D97-AF65-F5344CB8AC3E}">
        <p14:creationId xmlns:p14="http://schemas.microsoft.com/office/powerpoint/2010/main" val="25177802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22</a:t>
            </a:fld>
            <a:endParaRPr lang="fr-FR"/>
          </a:p>
        </p:txBody>
      </p:sp>
    </p:spTree>
    <p:extLst>
      <p:ext uri="{BB962C8B-B14F-4D97-AF65-F5344CB8AC3E}">
        <p14:creationId xmlns:p14="http://schemas.microsoft.com/office/powerpoint/2010/main" val="16769264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23</a:t>
            </a:fld>
            <a:endParaRPr lang="fr-FR"/>
          </a:p>
        </p:txBody>
      </p:sp>
    </p:spTree>
    <p:extLst>
      <p:ext uri="{BB962C8B-B14F-4D97-AF65-F5344CB8AC3E}">
        <p14:creationId xmlns:p14="http://schemas.microsoft.com/office/powerpoint/2010/main" val="3136967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24</a:t>
            </a:fld>
            <a:endParaRPr lang="fr-FR"/>
          </a:p>
        </p:txBody>
      </p:sp>
    </p:spTree>
    <p:extLst>
      <p:ext uri="{BB962C8B-B14F-4D97-AF65-F5344CB8AC3E}">
        <p14:creationId xmlns:p14="http://schemas.microsoft.com/office/powerpoint/2010/main" val="31001689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25</a:t>
            </a:fld>
            <a:endParaRPr lang="fr-FR"/>
          </a:p>
        </p:txBody>
      </p:sp>
    </p:spTree>
    <p:extLst>
      <p:ext uri="{BB962C8B-B14F-4D97-AF65-F5344CB8AC3E}">
        <p14:creationId xmlns:p14="http://schemas.microsoft.com/office/powerpoint/2010/main" val="36329220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26</a:t>
            </a:fld>
            <a:endParaRPr lang="fr-FR"/>
          </a:p>
        </p:txBody>
      </p:sp>
    </p:spTree>
    <p:extLst>
      <p:ext uri="{BB962C8B-B14F-4D97-AF65-F5344CB8AC3E}">
        <p14:creationId xmlns:p14="http://schemas.microsoft.com/office/powerpoint/2010/main" val="17557132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81424B-83FA-47D1-BAA1-089EB9BE7CE4}" type="slidenum">
              <a:rPr lang="fr-FR" smtClean="0"/>
              <a:t>27</a:t>
            </a:fld>
            <a:endParaRPr lang="fr-FR"/>
          </a:p>
        </p:txBody>
      </p:sp>
    </p:spTree>
    <p:extLst>
      <p:ext uri="{BB962C8B-B14F-4D97-AF65-F5344CB8AC3E}">
        <p14:creationId xmlns:p14="http://schemas.microsoft.com/office/powerpoint/2010/main" val="1120876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3001A3E-8BBF-49F8-9101-3D88FF602728}" type="datetime1">
              <a:rPr lang="fr-FR" smtClean="0"/>
              <a:t>17/12/2018</a:t>
            </a:fld>
            <a:endParaRPr lang="fr-FR"/>
          </a:p>
        </p:txBody>
      </p:sp>
      <p:sp>
        <p:nvSpPr>
          <p:cNvPr id="5" name="Footer Placeholder 4"/>
          <p:cNvSpPr>
            <a:spLocks noGrp="1"/>
          </p:cNvSpPr>
          <p:nvPr>
            <p:ph type="ftr" sz="quarter" idx="11"/>
          </p:nvPr>
        </p:nvSpPr>
        <p:spPr/>
        <p:txBody>
          <a:bodyPr/>
          <a:lstStyle/>
          <a:p>
            <a:r>
              <a:rPr lang="fr-FR" smtClean="0"/>
              <a:t>PPS Lande Décembre 2018</a:t>
            </a:r>
            <a:endParaRPr lang="fr-FR"/>
          </a:p>
        </p:txBody>
      </p:sp>
      <p:sp>
        <p:nvSpPr>
          <p:cNvPr id="6" name="Slide Number Placeholder 5"/>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1498829793"/>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2D4F5EB-462C-471B-A5C5-3C5BAE091DB5}" type="datetime1">
              <a:rPr lang="fr-FR" smtClean="0"/>
              <a:t>17/12/2018</a:t>
            </a:fld>
            <a:endParaRPr lang="fr-FR"/>
          </a:p>
        </p:txBody>
      </p:sp>
      <p:sp>
        <p:nvSpPr>
          <p:cNvPr id="5" name="Footer Placeholder 4"/>
          <p:cNvSpPr>
            <a:spLocks noGrp="1"/>
          </p:cNvSpPr>
          <p:nvPr>
            <p:ph type="ftr" sz="quarter" idx="11"/>
          </p:nvPr>
        </p:nvSpPr>
        <p:spPr/>
        <p:txBody>
          <a:bodyPr/>
          <a:lstStyle/>
          <a:p>
            <a:r>
              <a:rPr lang="fr-FR" smtClean="0"/>
              <a:t>PPS Lande Décembre 2018</a:t>
            </a:r>
            <a:endParaRPr lang="fr-FR"/>
          </a:p>
        </p:txBody>
      </p:sp>
      <p:sp>
        <p:nvSpPr>
          <p:cNvPr id="6" name="Slide Number Placeholder 5"/>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3858326392"/>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3648C35-F6D6-4836-8D39-225F50968D6A}" type="datetime1">
              <a:rPr lang="fr-FR" smtClean="0"/>
              <a:t>17/12/2018</a:t>
            </a:fld>
            <a:endParaRPr lang="fr-FR"/>
          </a:p>
        </p:txBody>
      </p:sp>
      <p:sp>
        <p:nvSpPr>
          <p:cNvPr id="5" name="Footer Placeholder 4"/>
          <p:cNvSpPr>
            <a:spLocks noGrp="1"/>
          </p:cNvSpPr>
          <p:nvPr>
            <p:ph type="ftr" sz="quarter" idx="11"/>
          </p:nvPr>
        </p:nvSpPr>
        <p:spPr/>
        <p:txBody>
          <a:bodyPr/>
          <a:lstStyle/>
          <a:p>
            <a:r>
              <a:rPr lang="fr-FR" smtClean="0"/>
              <a:t>PPS Lande Décembre 2018</a:t>
            </a:r>
            <a:endParaRPr lang="fr-FR"/>
          </a:p>
        </p:txBody>
      </p:sp>
      <p:sp>
        <p:nvSpPr>
          <p:cNvPr id="6" name="Slide Number Placeholder 5"/>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4157147731"/>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976C994-8148-4F30-8375-F517C754EA17}" type="datetime1">
              <a:rPr lang="fr-FR" smtClean="0"/>
              <a:t>17/12/2018</a:t>
            </a:fld>
            <a:endParaRPr lang="fr-FR"/>
          </a:p>
        </p:txBody>
      </p:sp>
      <p:sp>
        <p:nvSpPr>
          <p:cNvPr id="6" name="Footer Placeholder 5"/>
          <p:cNvSpPr>
            <a:spLocks noGrp="1"/>
          </p:cNvSpPr>
          <p:nvPr>
            <p:ph type="ftr" sz="quarter" idx="11"/>
          </p:nvPr>
        </p:nvSpPr>
        <p:spPr/>
        <p:txBody>
          <a:bodyPr/>
          <a:lstStyle/>
          <a:p>
            <a:r>
              <a:rPr lang="fr-FR" smtClean="0"/>
              <a:t>PPS Lande Décembre 2018</a:t>
            </a:r>
            <a:endParaRPr lang="fr-FR"/>
          </a:p>
        </p:txBody>
      </p:sp>
      <p:sp>
        <p:nvSpPr>
          <p:cNvPr id="7" name="Slide Number Placeholder 6"/>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2766478630"/>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1F3E718A-B7EC-45A0-9782-DB4FA06AEA25}" type="datetime1">
              <a:rPr lang="fr-FR" smtClean="0"/>
              <a:t>17/12/2018</a:t>
            </a:fld>
            <a:endParaRPr lang="fr-FR"/>
          </a:p>
        </p:txBody>
      </p:sp>
      <p:sp>
        <p:nvSpPr>
          <p:cNvPr id="8" name="Footer Placeholder 7"/>
          <p:cNvSpPr>
            <a:spLocks noGrp="1"/>
          </p:cNvSpPr>
          <p:nvPr>
            <p:ph type="ftr" sz="quarter" idx="11"/>
          </p:nvPr>
        </p:nvSpPr>
        <p:spPr/>
        <p:txBody>
          <a:bodyPr/>
          <a:lstStyle/>
          <a:p>
            <a:r>
              <a:rPr lang="fr-FR" smtClean="0"/>
              <a:t>PPS Lande Décembre 2018</a:t>
            </a:r>
            <a:endParaRPr lang="fr-FR"/>
          </a:p>
        </p:txBody>
      </p:sp>
      <p:sp>
        <p:nvSpPr>
          <p:cNvPr id="9" name="Slide Number Placeholder 8"/>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2321041888"/>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48F52E2-AFD2-4820-9090-834A3DB2E91D}" type="datetime1">
              <a:rPr lang="fr-FR" smtClean="0"/>
              <a:t>17/12/2018</a:t>
            </a:fld>
            <a:endParaRPr lang="fr-FR"/>
          </a:p>
        </p:txBody>
      </p:sp>
      <p:sp>
        <p:nvSpPr>
          <p:cNvPr id="4" name="Footer Placeholder 3"/>
          <p:cNvSpPr>
            <a:spLocks noGrp="1"/>
          </p:cNvSpPr>
          <p:nvPr>
            <p:ph type="ftr" sz="quarter" idx="11"/>
          </p:nvPr>
        </p:nvSpPr>
        <p:spPr/>
        <p:txBody>
          <a:bodyPr/>
          <a:lstStyle/>
          <a:p>
            <a:r>
              <a:rPr lang="fr-FR" smtClean="0"/>
              <a:t>PPS Lande Décembre 2018</a:t>
            </a:r>
            <a:endParaRPr lang="fr-FR"/>
          </a:p>
        </p:txBody>
      </p:sp>
      <p:sp>
        <p:nvSpPr>
          <p:cNvPr id="5" name="Slide Number Placeholder 4"/>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2133582378"/>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6A4C29-F89B-4A3F-9A6C-1D932CA21F69}" type="datetime1">
              <a:rPr lang="fr-FR" smtClean="0"/>
              <a:t>17/12/2018</a:t>
            </a:fld>
            <a:endParaRPr lang="fr-FR"/>
          </a:p>
        </p:txBody>
      </p:sp>
      <p:sp>
        <p:nvSpPr>
          <p:cNvPr id="3" name="Footer Placeholder 2"/>
          <p:cNvSpPr>
            <a:spLocks noGrp="1"/>
          </p:cNvSpPr>
          <p:nvPr>
            <p:ph type="ftr" sz="quarter" idx="11"/>
          </p:nvPr>
        </p:nvSpPr>
        <p:spPr/>
        <p:txBody>
          <a:bodyPr/>
          <a:lstStyle/>
          <a:p>
            <a:r>
              <a:rPr lang="fr-FR" smtClean="0"/>
              <a:t>PPS Lande Décembre 2018</a:t>
            </a:r>
            <a:endParaRPr lang="fr-FR"/>
          </a:p>
        </p:txBody>
      </p:sp>
      <p:sp>
        <p:nvSpPr>
          <p:cNvPr id="4" name="Slide Number Placeholder 3"/>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1614439376"/>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BD9BB12-D2AE-4640-8835-9302296A8F2C}" type="datetime1">
              <a:rPr lang="fr-FR" smtClean="0"/>
              <a:t>17/12/2018</a:t>
            </a:fld>
            <a:endParaRPr lang="fr-FR"/>
          </a:p>
        </p:txBody>
      </p:sp>
      <p:sp>
        <p:nvSpPr>
          <p:cNvPr id="6" name="Footer Placeholder 5"/>
          <p:cNvSpPr>
            <a:spLocks noGrp="1"/>
          </p:cNvSpPr>
          <p:nvPr>
            <p:ph type="ftr" sz="quarter" idx="11"/>
          </p:nvPr>
        </p:nvSpPr>
        <p:spPr/>
        <p:txBody>
          <a:bodyPr/>
          <a:lstStyle/>
          <a:p>
            <a:r>
              <a:rPr lang="fr-FR" smtClean="0"/>
              <a:t>PPS Lande Décembre 2018</a:t>
            </a:r>
            <a:endParaRPr lang="fr-FR"/>
          </a:p>
        </p:txBody>
      </p:sp>
      <p:sp>
        <p:nvSpPr>
          <p:cNvPr id="7" name="Slide Number Placeholder 6"/>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2463598104"/>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7BB0CAE-DA9E-447D-AD27-7C3136357490}" type="datetime1">
              <a:rPr lang="fr-FR" smtClean="0"/>
              <a:t>17/12/2018</a:t>
            </a:fld>
            <a:endParaRPr lang="fr-FR"/>
          </a:p>
        </p:txBody>
      </p:sp>
      <p:sp>
        <p:nvSpPr>
          <p:cNvPr id="6" name="Footer Placeholder 5"/>
          <p:cNvSpPr>
            <a:spLocks noGrp="1"/>
          </p:cNvSpPr>
          <p:nvPr>
            <p:ph type="ftr" sz="quarter" idx="11"/>
          </p:nvPr>
        </p:nvSpPr>
        <p:spPr/>
        <p:txBody>
          <a:bodyPr/>
          <a:lstStyle/>
          <a:p>
            <a:r>
              <a:rPr lang="fr-FR" smtClean="0"/>
              <a:t>PPS Lande Décembre 2018</a:t>
            </a:r>
            <a:endParaRPr lang="fr-FR"/>
          </a:p>
        </p:txBody>
      </p:sp>
      <p:sp>
        <p:nvSpPr>
          <p:cNvPr id="7" name="Slide Number Placeholder 6"/>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3590679952"/>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2AEDDC1-3432-4FDD-A361-B9E63F9FF6BD}" type="datetime1">
              <a:rPr lang="fr-FR" smtClean="0"/>
              <a:t>17/12/2018</a:t>
            </a:fld>
            <a:endParaRPr lang="fr-FR"/>
          </a:p>
        </p:txBody>
      </p:sp>
      <p:sp>
        <p:nvSpPr>
          <p:cNvPr id="5" name="Footer Placeholder 4"/>
          <p:cNvSpPr>
            <a:spLocks noGrp="1"/>
          </p:cNvSpPr>
          <p:nvPr>
            <p:ph type="ftr" sz="quarter" idx="11"/>
          </p:nvPr>
        </p:nvSpPr>
        <p:spPr/>
        <p:txBody>
          <a:bodyPr/>
          <a:lstStyle/>
          <a:p>
            <a:r>
              <a:rPr lang="fr-FR" smtClean="0"/>
              <a:t>PPS Lande Décembre 2018</a:t>
            </a:r>
            <a:endParaRPr lang="fr-FR"/>
          </a:p>
        </p:txBody>
      </p:sp>
      <p:sp>
        <p:nvSpPr>
          <p:cNvPr id="6" name="Slide Number Placeholder 5"/>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2860197459"/>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1274275-093F-4DBE-8F2C-84B0EEC2FFCD}" type="datetime1">
              <a:rPr lang="fr-FR" smtClean="0"/>
              <a:t>17/12/2018</a:t>
            </a:fld>
            <a:endParaRPr lang="fr-FR"/>
          </a:p>
        </p:txBody>
      </p:sp>
      <p:sp>
        <p:nvSpPr>
          <p:cNvPr id="5" name="Footer Placeholder 4"/>
          <p:cNvSpPr>
            <a:spLocks noGrp="1"/>
          </p:cNvSpPr>
          <p:nvPr>
            <p:ph type="ftr" sz="quarter" idx="11"/>
          </p:nvPr>
        </p:nvSpPr>
        <p:spPr/>
        <p:txBody>
          <a:bodyPr/>
          <a:lstStyle/>
          <a:p>
            <a:r>
              <a:rPr lang="fr-FR" smtClean="0"/>
              <a:t>PPS Lande Décembre 2018</a:t>
            </a:r>
            <a:endParaRPr lang="fr-FR"/>
          </a:p>
        </p:txBody>
      </p:sp>
      <p:sp>
        <p:nvSpPr>
          <p:cNvPr id="6" name="Slide Number Placeholder 5"/>
          <p:cNvSpPr>
            <a:spLocks noGrp="1"/>
          </p:cNvSpPr>
          <p:nvPr>
            <p:ph type="sldNum" sz="quarter" idx="12"/>
          </p:nvPr>
        </p:nvSpPr>
        <p:spPr/>
        <p:txBody>
          <a:bodyPr/>
          <a:lstStyle/>
          <a:p>
            <a:fld id="{108582E2-60D7-40E7-AECB-CED9E7320F8D}" type="slidenum">
              <a:rPr lang="fr-FR" smtClean="0"/>
              <a:pPr/>
              <a:t>‹N°›</a:t>
            </a:fld>
            <a:endParaRPr lang="fr-FR"/>
          </a:p>
        </p:txBody>
      </p:sp>
    </p:spTree>
    <p:extLst>
      <p:ext uri="{BB962C8B-B14F-4D97-AF65-F5344CB8AC3E}">
        <p14:creationId xmlns:p14="http://schemas.microsoft.com/office/powerpoint/2010/main" val="929003626"/>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DD11C3-BE84-4AE9-9621-AC8EE62E32F5}" type="datetime1">
              <a:rPr lang="fr-FR" smtClean="0"/>
              <a:t>17/12/2018</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Décembre 2018</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extLst>
      <p:ext uri="{BB962C8B-B14F-4D97-AF65-F5344CB8AC3E}">
        <p14:creationId xmlns:p14="http://schemas.microsoft.com/office/powerpoint/2010/main" val="2700983035"/>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emf"/></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a:t>
            </a:fld>
            <a:endParaRPr lang="fr-FR" sz="2400" b="1" dirty="0"/>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44072" y="2511279"/>
            <a:ext cx="7727504" cy="4346721"/>
          </a:xfrm>
          <a:prstGeom prst="rect">
            <a:avLst/>
          </a:prstGeom>
          <a:effectLst>
            <a:glow rad="101600">
              <a:schemeClr val="accent6">
                <a:satMod val="175000"/>
                <a:alpha val="40000"/>
              </a:schemeClr>
            </a:glow>
          </a:effectLst>
        </p:spPr>
      </p:pic>
      <p:sp>
        <p:nvSpPr>
          <p:cNvPr id="10" name="Rectangle 9"/>
          <p:cNvSpPr/>
          <p:nvPr/>
        </p:nvSpPr>
        <p:spPr>
          <a:xfrm>
            <a:off x="3383622" y="1628800"/>
            <a:ext cx="5319085" cy="3785652"/>
          </a:xfrm>
          <a:prstGeom prst="rect">
            <a:avLst/>
          </a:prstGeom>
        </p:spPr>
        <p:txBody>
          <a:bodyPr wrap="none">
            <a:spAutoFit/>
          </a:bodyPr>
          <a:lstStyle/>
          <a:p>
            <a:r>
              <a:rPr lang="fr-FR" sz="4000" b="1" dirty="0" smtClean="0">
                <a:latin typeface="Mistral" panose="03090702030407020403" pitchFamily="66" charset="0"/>
              </a:rPr>
              <a:t>       Je compose pour vous avec</a:t>
            </a:r>
          </a:p>
          <a:p>
            <a:r>
              <a:rPr lang="fr-FR" sz="4000" b="1" dirty="0" smtClean="0">
                <a:latin typeface="Mistral" panose="03090702030407020403" pitchFamily="66" charset="0"/>
              </a:rPr>
              <a:t>        ma douce et fidèle amie </a:t>
            </a:r>
          </a:p>
          <a:p>
            <a:endParaRPr lang="fr-FR" sz="4000" b="1" dirty="0" smtClean="0">
              <a:latin typeface="Mistral" panose="03090702030407020403" pitchFamily="66" charset="0"/>
            </a:endParaRPr>
          </a:p>
          <a:p>
            <a:r>
              <a:rPr lang="fr-FR" sz="4000" b="1" dirty="0">
                <a:latin typeface="Mistral" panose="03090702030407020403" pitchFamily="66" charset="0"/>
              </a:rPr>
              <a:t>P</a:t>
            </a:r>
            <a:r>
              <a:rPr lang="fr-FR" sz="4000" b="1" dirty="0" smtClean="0">
                <a:latin typeface="Mistral" panose="03090702030407020403" pitchFamily="66" charset="0"/>
              </a:rPr>
              <a:t>ourquoi appelle t’on les seins </a:t>
            </a:r>
          </a:p>
          <a:p>
            <a:r>
              <a:rPr lang="fr-FR" sz="4000" b="1" dirty="0">
                <a:latin typeface="Mistral" panose="03090702030407020403" pitchFamily="66" charset="0"/>
              </a:rPr>
              <a:t> </a:t>
            </a:r>
            <a:r>
              <a:rPr lang="fr-FR" sz="4000" b="1" dirty="0" smtClean="0">
                <a:latin typeface="Mistral" panose="03090702030407020403" pitchFamily="66" charset="0"/>
              </a:rPr>
              <a:t>             </a:t>
            </a:r>
            <a:r>
              <a:rPr lang="fr-FR" sz="4000" b="1" dirty="0" smtClean="0">
                <a:latin typeface="Mistral" panose="03090702030407020403" pitchFamily="66" charset="0"/>
              </a:rPr>
              <a:t>des roberts</a:t>
            </a:r>
            <a:endParaRPr lang="fr-FR" sz="4000" b="1" dirty="0" smtClean="0">
              <a:latin typeface="Mistral" panose="03090702030407020403" pitchFamily="66" charset="0"/>
            </a:endParaRPr>
          </a:p>
          <a:p>
            <a:r>
              <a:rPr lang="fr-FR" sz="4000" b="1" dirty="0">
                <a:latin typeface="Mistral" panose="03090702030407020403" pitchFamily="66" charset="0"/>
              </a:rPr>
              <a:t> </a:t>
            </a:r>
            <a:r>
              <a:rPr lang="fr-FR" sz="4000" b="1" dirty="0" smtClean="0">
                <a:latin typeface="Mistral" panose="03090702030407020403" pitchFamily="66" charset="0"/>
              </a:rPr>
              <a:t>               par Lande</a:t>
            </a:r>
            <a:endParaRPr lang="fr-FR" sz="4000" b="1" dirty="0">
              <a:latin typeface="Mistral" panose="03090702030407020403" pitchFamily="66" charset="0"/>
            </a:endParaRPr>
          </a:p>
        </p:txBody>
      </p:sp>
    </p:spTree>
  </p:cSld>
  <p:clrMapOvr>
    <a:masterClrMapping/>
  </p:clrMapOvr>
  <mc:AlternateContent xmlns:mc="http://schemas.openxmlformats.org/markup-compatibility/2006">
    <mc:Choice xmlns:p14="http://schemas.microsoft.com/office/powerpoint/2010/main" Requires="p14">
      <p:transition spd="slow" p14:dur="5500" advTm="9000">
        <p14:vortex dir="r"/>
        <p:sndAc>
          <p:stSnd loop="1">
            <p:snd r:embed="rId3" name="491226_mouthuy_001.wav"/>
          </p:stSnd>
        </p:sndAc>
      </p:transition>
    </mc:Choice>
    <mc:Fallback>
      <p:transition spd="slow" advTm="9000">
        <p:fade/>
        <p:sndAc>
          <p:stSnd loop="1">
            <p:snd r:embed="rId3" name="491226_mouthuy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3" end="3"/>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3" end="3"/>
                                            </p:txEl>
                                          </p:spTgt>
                                        </p:tgtEl>
                                        <p:attrNameLst>
                                          <p:attrName>ppt_w</p:attrName>
                                        </p:attrNameLst>
                                      </p:cBhvr>
                                    </p:anim>
                                    <p:anim by="(#ppt_w*0.50)" calcmode="lin" valueType="num">
                                      <p:cBhvr>
                                        <p:cTn id="31" dur="500" decel="50000" autoRev="1" fill="hold">
                                          <p:stCondLst>
                                            <p:cond delay="0"/>
                                          </p:stCondLst>
                                        </p:cTn>
                                        <p:tgtEl>
                                          <p:spTgt spid="10">
                                            <p:txEl>
                                              <p:pRg st="3" end="3"/>
                                            </p:txEl>
                                          </p:spTgt>
                                        </p:tgtEl>
                                        <p:attrNameLst>
                                          <p:attrName>ppt_x</p:attrName>
                                        </p:attrNameLst>
                                      </p:cBhvr>
                                    </p:anim>
                                    <p:anim from="(-#ppt_h/2)" to="(#ppt_y)" calcmode="lin" valueType="num">
                                      <p:cBhvr>
                                        <p:cTn id="32" dur="1000" fill="hold">
                                          <p:stCondLst>
                                            <p:cond delay="0"/>
                                          </p:stCondLst>
                                        </p:cTn>
                                        <p:tgtEl>
                                          <p:spTgt spid="10">
                                            <p:txEl>
                                              <p:pRg st="3" end="3"/>
                                            </p:txEl>
                                          </p:spTgt>
                                        </p:tgtEl>
                                        <p:attrNameLst>
                                          <p:attrName>ppt_y</p:attrName>
                                        </p:attrNameLst>
                                      </p:cBhvr>
                                    </p:anim>
                                    <p:animRot by="21600000">
                                      <p:cBhvr>
                                        <p:cTn id="33" dur="1000" fill="hold">
                                          <p:stCondLst>
                                            <p:cond delay="0"/>
                                          </p:stCondLst>
                                        </p:cTn>
                                        <p:tgtEl>
                                          <p:spTgt spid="10">
                                            <p:txEl>
                                              <p:pRg st="3" end="3"/>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4" end="4"/>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4" end="4"/>
                                            </p:txEl>
                                          </p:spTgt>
                                        </p:tgtEl>
                                        <p:attrNameLst>
                                          <p:attrName>ppt_w</p:attrName>
                                        </p:attrNameLst>
                                      </p:cBhvr>
                                    </p:anim>
                                    <p:anim by="(#ppt_w*0.50)" calcmode="lin" valueType="num">
                                      <p:cBhvr>
                                        <p:cTn id="39" dur="500" decel="50000" autoRev="1" fill="hold">
                                          <p:stCondLst>
                                            <p:cond delay="0"/>
                                          </p:stCondLst>
                                        </p:cTn>
                                        <p:tgtEl>
                                          <p:spTgt spid="10">
                                            <p:txEl>
                                              <p:pRg st="4" end="4"/>
                                            </p:txEl>
                                          </p:spTgt>
                                        </p:tgtEl>
                                        <p:attrNameLst>
                                          <p:attrName>ppt_x</p:attrName>
                                        </p:attrNameLst>
                                      </p:cBhvr>
                                    </p:anim>
                                    <p:anim from="(-#ppt_h/2)" to="(#ppt_y)" calcmode="lin" valueType="num">
                                      <p:cBhvr>
                                        <p:cTn id="40" dur="1000" fill="hold">
                                          <p:stCondLst>
                                            <p:cond delay="0"/>
                                          </p:stCondLst>
                                        </p:cTn>
                                        <p:tgtEl>
                                          <p:spTgt spid="10">
                                            <p:txEl>
                                              <p:pRg st="4" end="4"/>
                                            </p:txEl>
                                          </p:spTgt>
                                        </p:tgtEl>
                                        <p:attrNameLst>
                                          <p:attrName>ppt_y</p:attrName>
                                        </p:attrNameLst>
                                      </p:cBhvr>
                                    </p:anim>
                                    <p:animRot by="21600000">
                                      <p:cBhvr>
                                        <p:cTn id="41" dur="1000" fill="hold">
                                          <p:stCondLst>
                                            <p:cond delay="0"/>
                                          </p:stCondLst>
                                        </p:cTn>
                                        <p:tgtEl>
                                          <p:spTgt spid="10">
                                            <p:txEl>
                                              <p:pRg st="4" end="4"/>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10">
                                            <p:txEl>
                                              <p:pRg st="5" end="5"/>
                                            </p:txEl>
                                          </p:spTgt>
                                        </p:tgtEl>
                                        <p:attrNameLst>
                                          <p:attrName>style.visibility</p:attrName>
                                        </p:attrNameLst>
                                      </p:cBhvr>
                                      <p:to>
                                        <p:strVal val="visible"/>
                                      </p:to>
                                    </p:set>
                                    <p:anim by="(-#ppt_w*2)" calcmode="lin" valueType="num">
                                      <p:cBhvr rctx="PPT">
                                        <p:cTn id="46" dur="500" autoRev="1" fill="hold">
                                          <p:stCondLst>
                                            <p:cond delay="0"/>
                                          </p:stCondLst>
                                        </p:cTn>
                                        <p:tgtEl>
                                          <p:spTgt spid="10">
                                            <p:txEl>
                                              <p:pRg st="5" end="5"/>
                                            </p:txEl>
                                          </p:spTgt>
                                        </p:tgtEl>
                                        <p:attrNameLst>
                                          <p:attrName>ppt_w</p:attrName>
                                        </p:attrNameLst>
                                      </p:cBhvr>
                                    </p:anim>
                                    <p:anim by="(#ppt_w*0.50)" calcmode="lin" valueType="num">
                                      <p:cBhvr>
                                        <p:cTn id="47" dur="500" decel="50000" autoRev="1" fill="hold">
                                          <p:stCondLst>
                                            <p:cond delay="0"/>
                                          </p:stCondLst>
                                        </p:cTn>
                                        <p:tgtEl>
                                          <p:spTgt spid="10">
                                            <p:txEl>
                                              <p:pRg st="5" end="5"/>
                                            </p:txEl>
                                          </p:spTgt>
                                        </p:tgtEl>
                                        <p:attrNameLst>
                                          <p:attrName>ppt_x</p:attrName>
                                        </p:attrNameLst>
                                      </p:cBhvr>
                                    </p:anim>
                                    <p:anim from="(-#ppt_h/2)" to="(#ppt_y)" calcmode="lin" valueType="num">
                                      <p:cBhvr>
                                        <p:cTn id="48" dur="1000" fill="hold">
                                          <p:stCondLst>
                                            <p:cond delay="0"/>
                                          </p:stCondLst>
                                        </p:cTn>
                                        <p:tgtEl>
                                          <p:spTgt spid="10">
                                            <p:txEl>
                                              <p:pRg st="5" end="5"/>
                                            </p:txEl>
                                          </p:spTgt>
                                        </p:tgtEl>
                                        <p:attrNameLst>
                                          <p:attrName>ppt_y</p:attrName>
                                        </p:attrNameLst>
                                      </p:cBhvr>
                                    </p:anim>
                                    <p:animRot by="21600000">
                                      <p:cBhvr>
                                        <p:cTn id="49" dur="1000" fill="hold">
                                          <p:stCondLst>
                                            <p:cond delay="0"/>
                                          </p:stCondLst>
                                        </p:cTn>
                                        <p:tgtEl>
                                          <p:spTgt spid="10">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a:t>
            </a:fld>
            <a:endParaRPr lang="fr-FR" sz="2400" b="1" dirty="0"/>
          </a:p>
        </p:txBody>
      </p:sp>
      <p:pic>
        <p:nvPicPr>
          <p:cNvPr id="2" name="Image 1"/>
          <p:cNvPicPr>
            <a:picLocks noChangeAspect="1"/>
          </p:cNvPicPr>
          <p:nvPr/>
        </p:nvPicPr>
        <p:blipFill>
          <a:blip r:embed="rId3"/>
          <a:stretch>
            <a:fillRect/>
          </a:stretch>
        </p:blipFill>
        <p:spPr>
          <a:xfrm>
            <a:off x="1487488" y="518076"/>
            <a:ext cx="9145016" cy="5868052"/>
          </a:xfrm>
          <a:prstGeom prst="rect">
            <a:avLst/>
          </a:prstGeom>
          <a:effectLst>
            <a:softEdge rad="127000"/>
          </a:effectLst>
        </p:spPr>
      </p:pic>
    </p:spTree>
    <p:extLst>
      <p:ext uri="{BB962C8B-B14F-4D97-AF65-F5344CB8AC3E}">
        <p14:creationId xmlns:p14="http://schemas.microsoft.com/office/powerpoint/2010/main" val="1032988113"/>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3</a:t>
            </a:fld>
            <a:endParaRPr lang="fr-FR" sz="2400" b="1" dirty="0"/>
          </a:p>
        </p:txBody>
      </p:sp>
      <p:sp>
        <p:nvSpPr>
          <p:cNvPr id="2" name="Rectangle 1"/>
          <p:cNvSpPr/>
          <p:nvPr/>
        </p:nvSpPr>
        <p:spPr>
          <a:xfrm>
            <a:off x="695400" y="491742"/>
            <a:ext cx="10801200" cy="6278642"/>
          </a:xfrm>
          <a:prstGeom prst="rect">
            <a:avLst/>
          </a:prstGeom>
        </p:spPr>
        <p:txBody>
          <a:bodyPr wrap="square">
            <a:spAutoFit/>
          </a:bodyPr>
          <a:lstStyle/>
          <a:p>
            <a:r>
              <a:rPr lang="fr-FR" sz="2400" b="1" dirty="0"/>
              <a:t>L'épopée de la maison ROBERT</a:t>
            </a:r>
          </a:p>
          <a:p>
            <a:endParaRPr lang="fr-FR" sz="2400" b="1" dirty="0"/>
          </a:p>
          <a:p>
            <a:r>
              <a:rPr lang="fr-FR" sz="2400" b="1" dirty="0"/>
              <a:t>ou un demi-siècle d'histoire du biberon industriel...</a:t>
            </a:r>
          </a:p>
          <a:p>
            <a:endParaRPr lang="fr-FR" sz="2400" b="1" dirty="0"/>
          </a:p>
          <a:p>
            <a:r>
              <a:rPr lang="fr-FR" sz="2400" b="1" dirty="0"/>
              <a:t>Introduction</a:t>
            </a:r>
          </a:p>
          <a:p>
            <a:endParaRPr lang="fr-FR" sz="2400" b="1" dirty="0"/>
          </a:p>
          <a:p>
            <a:r>
              <a:rPr lang="fr-FR" sz="2400" b="1" dirty="0"/>
              <a:t>Si aujourd'hui certains parlent encore de "roberts" à propos d'une partie du corps féminin, on le doit à Édouard ROBERT inventeur du biberon éponyme. Cet inventeur-fabricant va être pendant près de 50 ans le symbole de l'allaitement artificiel. C'est au cours de la révolution industrielle que les biberons en verre prennent leur essor. L'industrie va permettre la production à grande échelle des flacons de verre. Dans les années 1860, une innovation va accentuer cette production "les biberons à longs tuyaux" de caoutchouc (à ne pas confondre avec les biberons à tubes rigides qui existent déjà : Thiers, </a:t>
            </a:r>
            <a:r>
              <a:rPr lang="fr-FR" sz="2400" b="1" dirty="0" err="1"/>
              <a:t>Darbo</a:t>
            </a:r>
            <a:r>
              <a:rPr lang="fr-FR" sz="2400" b="1" dirty="0"/>
              <a:t>...). Ces biberons à tuyaux souples donnent plus de liberté à la nourrice ; elle n'est plus obligée d'être avec l'enfant.</a:t>
            </a:r>
          </a:p>
          <a:p>
            <a:endParaRPr lang="fr-FR" dirty="0"/>
          </a:p>
        </p:txBody>
      </p:sp>
    </p:spTree>
    <p:extLst>
      <p:ext uri="{BB962C8B-B14F-4D97-AF65-F5344CB8AC3E}">
        <p14:creationId xmlns:p14="http://schemas.microsoft.com/office/powerpoint/2010/main" val="3238149467"/>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4" end="4"/>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4" end="4"/>
                                            </p:txEl>
                                          </p:spTgt>
                                        </p:tgtEl>
                                        <p:attrNameLst>
                                          <p:attrName>ppt_w</p:attrName>
                                        </p:attrNameLst>
                                      </p:cBhvr>
                                    </p:anim>
                                    <p:anim by="(#ppt_w*0.50)" calcmode="lin" valueType="num">
                                      <p:cBhvr>
                                        <p:cTn id="8" dur="500" decel="50000" autoRev="1" fill="hold">
                                          <p:stCondLst>
                                            <p:cond delay="0"/>
                                          </p:stCondLst>
                                        </p:cTn>
                                        <p:tgtEl>
                                          <p:spTgt spid="2">
                                            <p:txEl>
                                              <p:pRg st="4" end="4"/>
                                            </p:txEl>
                                          </p:spTgt>
                                        </p:tgtEl>
                                        <p:attrNameLst>
                                          <p:attrName>ppt_x</p:attrName>
                                        </p:attrNameLst>
                                      </p:cBhvr>
                                    </p:anim>
                                    <p:anim from="(-#ppt_h/2)" to="(#ppt_y)" calcmode="lin" valueType="num">
                                      <p:cBhvr>
                                        <p:cTn id="9" dur="1000" fill="hold">
                                          <p:stCondLst>
                                            <p:cond delay="0"/>
                                          </p:stCondLst>
                                        </p:cTn>
                                        <p:tgtEl>
                                          <p:spTgt spid="2">
                                            <p:txEl>
                                              <p:pRg st="4" end="4"/>
                                            </p:txEl>
                                          </p:spTgt>
                                        </p:tgtEl>
                                        <p:attrNameLst>
                                          <p:attrName>ppt_y</p:attrName>
                                        </p:attrNameLst>
                                      </p:cBhvr>
                                    </p:anim>
                                    <p:animRot by="21600000">
                                      <p:cBhvr>
                                        <p:cTn id="10" dur="1000" fill="hold">
                                          <p:stCondLst>
                                            <p:cond delay="0"/>
                                          </p:stCondLst>
                                        </p:cTn>
                                        <p:tgtEl>
                                          <p:spTgt spid="2">
                                            <p:txEl>
                                              <p:pRg st="4" end="4"/>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6" end="6"/>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6" end="6"/>
                                            </p:txEl>
                                          </p:spTgt>
                                        </p:tgtEl>
                                        <p:attrNameLst>
                                          <p:attrName>ppt_w</p:attrName>
                                        </p:attrNameLst>
                                      </p:cBhvr>
                                    </p:anim>
                                    <p:anim by="(#ppt_w*0.50)" calcmode="lin" valueType="num">
                                      <p:cBhvr>
                                        <p:cTn id="32" dur="500" decel="50000" autoRev="1" fill="hold">
                                          <p:stCondLst>
                                            <p:cond delay="0"/>
                                          </p:stCondLst>
                                        </p:cTn>
                                        <p:tgtEl>
                                          <p:spTgt spid="2">
                                            <p:txEl>
                                              <p:pRg st="6" end="6"/>
                                            </p:txEl>
                                          </p:spTgt>
                                        </p:tgtEl>
                                        <p:attrNameLst>
                                          <p:attrName>ppt_x</p:attrName>
                                        </p:attrNameLst>
                                      </p:cBhvr>
                                    </p:anim>
                                    <p:anim from="(-#ppt_h/2)" to="(#ppt_y)" calcmode="lin" valueType="num">
                                      <p:cBhvr>
                                        <p:cTn id="33" dur="1000" fill="hold">
                                          <p:stCondLst>
                                            <p:cond delay="0"/>
                                          </p:stCondLst>
                                        </p:cTn>
                                        <p:tgtEl>
                                          <p:spTgt spid="2">
                                            <p:txEl>
                                              <p:pRg st="6" end="6"/>
                                            </p:txEl>
                                          </p:spTgt>
                                        </p:tgtEl>
                                        <p:attrNameLst>
                                          <p:attrName>ppt_y</p:attrName>
                                        </p:attrNameLst>
                                      </p:cBhvr>
                                    </p:anim>
                                    <p:animRot by="21600000">
                                      <p:cBhvr>
                                        <p:cTn id="34"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4</a:t>
            </a:fld>
            <a:endParaRPr lang="fr-FR" sz="2400" b="1" dirty="0"/>
          </a:p>
        </p:txBody>
      </p:sp>
      <p:pic>
        <p:nvPicPr>
          <p:cNvPr id="2" name="Image 1"/>
          <p:cNvPicPr>
            <a:picLocks noChangeAspect="1"/>
          </p:cNvPicPr>
          <p:nvPr/>
        </p:nvPicPr>
        <p:blipFill>
          <a:blip r:embed="rId3"/>
          <a:stretch>
            <a:fillRect/>
          </a:stretch>
        </p:blipFill>
        <p:spPr>
          <a:xfrm>
            <a:off x="970875" y="596204"/>
            <a:ext cx="10165685" cy="5713115"/>
          </a:xfrm>
          <a:prstGeom prst="rect">
            <a:avLst/>
          </a:prstGeom>
          <a:effectLst>
            <a:softEdge rad="317500"/>
          </a:effectLst>
        </p:spPr>
      </p:pic>
    </p:spTree>
    <p:extLst>
      <p:ext uri="{BB962C8B-B14F-4D97-AF65-F5344CB8AC3E}">
        <p14:creationId xmlns:p14="http://schemas.microsoft.com/office/powerpoint/2010/main" val="1481304473"/>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5</a:t>
            </a:fld>
            <a:endParaRPr lang="fr-FR" sz="2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9278" y="351187"/>
            <a:ext cx="7970601" cy="6155625"/>
          </a:xfrm>
          <a:prstGeom prst="rect">
            <a:avLst/>
          </a:prstGeom>
          <a:effectLst>
            <a:softEdge rad="127000"/>
          </a:effectLst>
        </p:spPr>
      </p:pic>
    </p:spTree>
    <p:extLst>
      <p:ext uri="{BB962C8B-B14F-4D97-AF65-F5344CB8AC3E}">
        <p14:creationId xmlns:p14="http://schemas.microsoft.com/office/powerpoint/2010/main" val="3121060420"/>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6</a:t>
            </a:fld>
            <a:endParaRPr lang="fr-FR" sz="2400" b="1" dirty="0"/>
          </a:p>
        </p:txBody>
      </p:sp>
      <p:sp>
        <p:nvSpPr>
          <p:cNvPr id="2" name="Rectangle 1"/>
          <p:cNvSpPr/>
          <p:nvPr/>
        </p:nvSpPr>
        <p:spPr>
          <a:xfrm>
            <a:off x="389366" y="612844"/>
            <a:ext cx="11413268" cy="5632311"/>
          </a:xfrm>
          <a:prstGeom prst="rect">
            <a:avLst/>
          </a:prstGeom>
        </p:spPr>
        <p:txBody>
          <a:bodyPr wrap="square">
            <a:spAutoFit/>
          </a:bodyPr>
          <a:lstStyle/>
          <a:p>
            <a:r>
              <a:rPr lang="fr-FR" sz="2400" b="1" dirty="0" smtClean="0"/>
              <a:t>A </a:t>
            </a:r>
            <a:r>
              <a:rPr lang="fr-FR" sz="2400" b="1" dirty="0"/>
              <a:t>la fin des années 1860, Édouard ROBERT entrepreneur dijonnais, met au point son "biberon ROBERT à soupape" (système long tuyau agrémenté d'un second trou dit "soupape" pour la régulation du débit). Ce biberon (breveté pour 15 ans en France et à l'étranger) symbolisera la marque pendant de nombreuses années ; même si la fabrique produit quelques limandes et des biberons simples à bouchon de verre et long tuyau. </a:t>
            </a:r>
          </a:p>
          <a:p>
            <a:endParaRPr lang="fr-FR" sz="2400" b="1" dirty="0"/>
          </a:p>
          <a:p>
            <a:r>
              <a:rPr lang="fr-FR" sz="2400" b="1" dirty="0"/>
              <a:t>En 1873, le biberon ROBERT à soupape reçoit une médaille d'honneur, Inscription : Paris 1873 - Exposition Universelle 1 - Honneur à ROBERT et une autre à Marseille l'année suivante par la Société Protectrice de l'Enfance</a:t>
            </a:r>
            <a:r>
              <a:rPr lang="fr-FR" sz="2400" b="1" dirty="0" smtClean="0"/>
              <a:t>.</a:t>
            </a:r>
          </a:p>
          <a:p>
            <a:r>
              <a:rPr lang="fr-FR" sz="2400" b="1" dirty="0"/>
              <a:t>Pendant plus de 10 ans, le siège de la Maison ROBERT se trouvera à Dijon. C'est vers 1880 que la marque déménage à Paris (dans le même temps elle ouvre un bureau à Londres). L'entreprise couvre alors tout un quartier avec entrée principale PLACE DAUMESNIL 2. C'est l'âge d'or, le flacon "1873" sera une référence copiée par nombre de concurrents, certains avec un procédé de fabrication qui leur est propre mais beaucoup par simple surmoulage du flacon et l'adjonction de l'inscription "Biberon à soupape".</a:t>
            </a:r>
          </a:p>
        </p:txBody>
      </p:sp>
    </p:spTree>
    <p:extLst>
      <p:ext uri="{BB962C8B-B14F-4D97-AF65-F5344CB8AC3E}">
        <p14:creationId xmlns:p14="http://schemas.microsoft.com/office/powerpoint/2010/main" val="555989056"/>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75689" y="309180"/>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7</a:t>
            </a:fld>
            <a:endParaRPr lang="fr-FR" sz="2400" b="1" dirty="0"/>
          </a:p>
        </p:txBody>
      </p:sp>
      <p:pic>
        <p:nvPicPr>
          <p:cNvPr id="2" name="Image 1"/>
          <p:cNvPicPr>
            <a:picLocks noChangeAspect="1"/>
          </p:cNvPicPr>
          <p:nvPr/>
        </p:nvPicPr>
        <p:blipFill>
          <a:blip r:embed="rId3"/>
          <a:stretch>
            <a:fillRect/>
          </a:stretch>
        </p:blipFill>
        <p:spPr>
          <a:xfrm>
            <a:off x="214754" y="674305"/>
            <a:ext cx="11785901" cy="5563007"/>
          </a:xfrm>
          <a:prstGeom prst="rect">
            <a:avLst/>
          </a:prstGeom>
          <a:effectLst>
            <a:softEdge rad="127000"/>
          </a:effectLst>
        </p:spPr>
      </p:pic>
    </p:spTree>
    <p:extLst>
      <p:ext uri="{BB962C8B-B14F-4D97-AF65-F5344CB8AC3E}">
        <p14:creationId xmlns:p14="http://schemas.microsoft.com/office/powerpoint/2010/main" val="2759546721"/>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8</a:t>
            </a:fld>
            <a:endParaRPr lang="fr-FR" sz="2400" b="1" dirty="0"/>
          </a:p>
        </p:txBody>
      </p:sp>
      <p:pic>
        <p:nvPicPr>
          <p:cNvPr id="2" name="Image 1"/>
          <p:cNvPicPr>
            <a:picLocks noChangeAspect="1"/>
          </p:cNvPicPr>
          <p:nvPr/>
        </p:nvPicPr>
        <p:blipFill>
          <a:blip r:embed="rId3"/>
          <a:stretch>
            <a:fillRect/>
          </a:stretch>
        </p:blipFill>
        <p:spPr>
          <a:xfrm>
            <a:off x="3215680" y="195928"/>
            <a:ext cx="5688632" cy="6495736"/>
          </a:xfrm>
          <a:prstGeom prst="rect">
            <a:avLst/>
          </a:prstGeom>
          <a:effectLst>
            <a:softEdge rad="127000"/>
          </a:effectLst>
        </p:spPr>
      </p:pic>
    </p:spTree>
    <p:extLst>
      <p:ext uri="{BB962C8B-B14F-4D97-AF65-F5344CB8AC3E}">
        <p14:creationId xmlns:p14="http://schemas.microsoft.com/office/powerpoint/2010/main" val="2344126808"/>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9</a:t>
            </a:fld>
            <a:endParaRPr lang="fr-FR" sz="2400" b="1" dirty="0"/>
          </a:p>
        </p:txBody>
      </p:sp>
      <p:pic>
        <p:nvPicPr>
          <p:cNvPr id="2" name="Image 1"/>
          <p:cNvPicPr>
            <a:picLocks noChangeAspect="1"/>
          </p:cNvPicPr>
          <p:nvPr/>
        </p:nvPicPr>
        <p:blipFill>
          <a:blip r:embed="rId3"/>
          <a:stretch>
            <a:fillRect/>
          </a:stretch>
        </p:blipFill>
        <p:spPr>
          <a:xfrm>
            <a:off x="113305" y="836713"/>
            <a:ext cx="11965389" cy="5400600"/>
          </a:xfrm>
          <a:prstGeom prst="rect">
            <a:avLst/>
          </a:prstGeom>
          <a:effectLst>
            <a:softEdge rad="127000"/>
          </a:effectLst>
        </p:spPr>
      </p:pic>
    </p:spTree>
    <p:extLst>
      <p:ext uri="{BB962C8B-B14F-4D97-AF65-F5344CB8AC3E}">
        <p14:creationId xmlns:p14="http://schemas.microsoft.com/office/powerpoint/2010/main" val="610867401"/>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10</a:t>
            </a:fld>
            <a:endParaRPr lang="fr-FR" sz="2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316557">
            <a:off x="3604045" y="0"/>
            <a:ext cx="5176983" cy="6858000"/>
          </a:xfrm>
          <a:prstGeom prst="rect">
            <a:avLst/>
          </a:prstGeom>
          <a:effectLst>
            <a:softEdge rad="317500"/>
          </a:effectLst>
        </p:spPr>
      </p:pic>
    </p:spTree>
    <p:extLst>
      <p:ext uri="{BB962C8B-B14F-4D97-AF65-F5344CB8AC3E}">
        <p14:creationId xmlns:p14="http://schemas.microsoft.com/office/powerpoint/2010/main" val="3210814231"/>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11</a:t>
            </a:fld>
            <a:endParaRPr lang="fr-FR" sz="2400" b="1" dirty="0"/>
          </a:p>
        </p:txBody>
      </p:sp>
      <p:pic>
        <p:nvPicPr>
          <p:cNvPr id="2" name="Image 1"/>
          <p:cNvPicPr>
            <a:picLocks noChangeAspect="1"/>
          </p:cNvPicPr>
          <p:nvPr/>
        </p:nvPicPr>
        <p:blipFill>
          <a:blip r:embed="rId3"/>
          <a:stretch>
            <a:fillRect/>
          </a:stretch>
        </p:blipFill>
        <p:spPr>
          <a:xfrm>
            <a:off x="2850433" y="430201"/>
            <a:ext cx="6552728" cy="6084676"/>
          </a:xfrm>
          <a:prstGeom prst="rect">
            <a:avLst/>
          </a:prstGeom>
          <a:effectLst>
            <a:softEdge rad="127000"/>
          </a:effectLst>
        </p:spPr>
      </p:pic>
    </p:spTree>
    <p:extLst>
      <p:ext uri="{BB962C8B-B14F-4D97-AF65-F5344CB8AC3E}">
        <p14:creationId xmlns:p14="http://schemas.microsoft.com/office/powerpoint/2010/main" val="1620533967"/>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12</a:t>
            </a:fld>
            <a:endParaRPr lang="fr-FR" sz="2400" b="1" dirty="0"/>
          </a:p>
        </p:txBody>
      </p:sp>
      <p:pic>
        <p:nvPicPr>
          <p:cNvPr id="2" name="Image 1"/>
          <p:cNvPicPr>
            <a:picLocks noChangeAspect="1"/>
          </p:cNvPicPr>
          <p:nvPr/>
        </p:nvPicPr>
        <p:blipFill>
          <a:blip r:embed="rId3"/>
          <a:stretch>
            <a:fillRect/>
          </a:stretch>
        </p:blipFill>
        <p:spPr>
          <a:xfrm>
            <a:off x="95121" y="1268760"/>
            <a:ext cx="12001758" cy="4320480"/>
          </a:xfrm>
          <a:prstGeom prst="rect">
            <a:avLst/>
          </a:prstGeom>
          <a:effectLst>
            <a:softEdge rad="127000"/>
          </a:effectLst>
        </p:spPr>
      </p:pic>
    </p:spTree>
    <p:extLst>
      <p:ext uri="{BB962C8B-B14F-4D97-AF65-F5344CB8AC3E}">
        <p14:creationId xmlns:p14="http://schemas.microsoft.com/office/powerpoint/2010/main" val="2237448649"/>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13</a:t>
            </a:fld>
            <a:endParaRPr lang="fr-FR" sz="2400" b="1" dirty="0"/>
          </a:p>
        </p:txBody>
      </p:sp>
      <p:pic>
        <p:nvPicPr>
          <p:cNvPr id="2" name="Image 1"/>
          <p:cNvPicPr>
            <a:picLocks noChangeAspect="1"/>
          </p:cNvPicPr>
          <p:nvPr/>
        </p:nvPicPr>
        <p:blipFill>
          <a:blip r:embed="rId3"/>
          <a:stretch>
            <a:fillRect/>
          </a:stretch>
        </p:blipFill>
        <p:spPr>
          <a:xfrm>
            <a:off x="786460" y="625773"/>
            <a:ext cx="10492322" cy="5539531"/>
          </a:xfrm>
          <a:prstGeom prst="rect">
            <a:avLst/>
          </a:prstGeom>
          <a:effectLst>
            <a:softEdge rad="127000"/>
          </a:effectLst>
        </p:spPr>
      </p:pic>
    </p:spTree>
    <p:extLst>
      <p:ext uri="{BB962C8B-B14F-4D97-AF65-F5344CB8AC3E}">
        <p14:creationId xmlns:p14="http://schemas.microsoft.com/office/powerpoint/2010/main" val="2382072955"/>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14</a:t>
            </a:fld>
            <a:endParaRPr lang="fr-FR" sz="2400" b="1" dirty="0"/>
          </a:p>
        </p:txBody>
      </p:sp>
      <p:pic>
        <p:nvPicPr>
          <p:cNvPr id="8" name="Image 7"/>
          <p:cNvPicPr>
            <a:picLocks noChangeAspect="1"/>
          </p:cNvPicPr>
          <p:nvPr/>
        </p:nvPicPr>
        <p:blipFill>
          <a:blip r:embed="rId3"/>
          <a:stretch>
            <a:fillRect/>
          </a:stretch>
        </p:blipFill>
        <p:spPr>
          <a:xfrm>
            <a:off x="3330437" y="420530"/>
            <a:ext cx="5573875" cy="6105424"/>
          </a:xfrm>
          <a:prstGeom prst="rect">
            <a:avLst/>
          </a:prstGeom>
          <a:effectLst>
            <a:softEdge rad="127000"/>
          </a:effectLst>
        </p:spPr>
      </p:pic>
    </p:spTree>
    <p:extLst>
      <p:ext uri="{BB962C8B-B14F-4D97-AF65-F5344CB8AC3E}">
        <p14:creationId xmlns:p14="http://schemas.microsoft.com/office/powerpoint/2010/main" val="3628929825"/>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15</a:t>
            </a:fld>
            <a:endParaRPr lang="fr-FR" sz="2400" b="1" dirty="0"/>
          </a:p>
        </p:txBody>
      </p:sp>
      <p:pic>
        <p:nvPicPr>
          <p:cNvPr id="2" name="Image 1"/>
          <p:cNvPicPr>
            <a:picLocks noChangeAspect="1"/>
          </p:cNvPicPr>
          <p:nvPr/>
        </p:nvPicPr>
        <p:blipFill>
          <a:blip r:embed="rId3"/>
          <a:stretch>
            <a:fillRect/>
          </a:stretch>
        </p:blipFill>
        <p:spPr>
          <a:xfrm>
            <a:off x="2351584" y="260649"/>
            <a:ext cx="7344815" cy="6192688"/>
          </a:xfrm>
          <a:prstGeom prst="rect">
            <a:avLst/>
          </a:prstGeom>
          <a:effectLst>
            <a:softEdge rad="63500"/>
          </a:effectLst>
        </p:spPr>
      </p:pic>
    </p:spTree>
    <p:extLst>
      <p:ext uri="{BB962C8B-B14F-4D97-AF65-F5344CB8AC3E}">
        <p14:creationId xmlns:p14="http://schemas.microsoft.com/office/powerpoint/2010/main" val="3640017925"/>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16</a:t>
            </a:fld>
            <a:endParaRPr lang="fr-FR" sz="2400" b="1" dirty="0"/>
          </a:p>
        </p:txBody>
      </p:sp>
      <p:pic>
        <p:nvPicPr>
          <p:cNvPr id="2" name="Image 1"/>
          <p:cNvPicPr>
            <a:picLocks noChangeAspect="1"/>
          </p:cNvPicPr>
          <p:nvPr/>
        </p:nvPicPr>
        <p:blipFill>
          <a:blip r:embed="rId3"/>
          <a:stretch>
            <a:fillRect/>
          </a:stretch>
        </p:blipFill>
        <p:spPr>
          <a:xfrm>
            <a:off x="2495600" y="535142"/>
            <a:ext cx="7272808" cy="5730973"/>
          </a:xfrm>
          <a:prstGeom prst="rect">
            <a:avLst/>
          </a:prstGeom>
          <a:effectLst>
            <a:softEdge rad="127000"/>
          </a:effectLst>
        </p:spPr>
      </p:pic>
    </p:spTree>
    <p:extLst>
      <p:ext uri="{BB962C8B-B14F-4D97-AF65-F5344CB8AC3E}">
        <p14:creationId xmlns:p14="http://schemas.microsoft.com/office/powerpoint/2010/main" val="3542278970"/>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17</a:t>
            </a:fld>
            <a:endParaRPr lang="fr-FR" sz="2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600" y="-72008"/>
            <a:ext cx="6694320" cy="6858000"/>
          </a:xfrm>
          <a:prstGeom prst="rect">
            <a:avLst/>
          </a:prstGeom>
          <a:effectLst>
            <a:softEdge rad="317500"/>
          </a:effectLst>
        </p:spPr>
      </p:pic>
      <p:pic>
        <p:nvPicPr>
          <p:cNvPr id="3" name="Image 2"/>
          <p:cNvPicPr>
            <a:picLocks noChangeAspect="1"/>
          </p:cNvPicPr>
          <p:nvPr/>
        </p:nvPicPr>
        <p:blipFill>
          <a:blip r:embed="rId4"/>
          <a:stretch>
            <a:fillRect/>
          </a:stretch>
        </p:blipFill>
        <p:spPr>
          <a:xfrm>
            <a:off x="8049710" y="3407634"/>
            <a:ext cx="3931119" cy="1965581"/>
          </a:xfrm>
          <a:prstGeom prst="rect">
            <a:avLst/>
          </a:prstGeom>
          <a:effectLst>
            <a:softEdge rad="127000"/>
          </a:effectLst>
        </p:spPr>
      </p:pic>
    </p:spTree>
    <p:extLst>
      <p:ext uri="{BB962C8B-B14F-4D97-AF65-F5344CB8AC3E}">
        <p14:creationId xmlns:p14="http://schemas.microsoft.com/office/powerpoint/2010/main" val="4068200583"/>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18</a:t>
            </a:fld>
            <a:endParaRPr lang="fr-FR" sz="2400" b="1" dirty="0"/>
          </a:p>
        </p:txBody>
      </p:sp>
      <p:pic>
        <p:nvPicPr>
          <p:cNvPr id="2" name="Image 1"/>
          <p:cNvPicPr>
            <a:picLocks noChangeAspect="1"/>
          </p:cNvPicPr>
          <p:nvPr/>
        </p:nvPicPr>
        <p:blipFill>
          <a:blip r:embed="rId3"/>
          <a:stretch>
            <a:fillRect/>
          </a:stretch>
        </p:blipFill>
        <p:spPr>
          <a:xfrm>
            <a:off x="1991544" y="576403"/>
            <a:ext cx="8208912" cy="5705194"/>
          </a:xfrm>
          <a:prstGeom prst="rect">
            <a:avLst/>
          </a:prstGeom>
          <a:effectLst>
            <a:softEdge rad="63500"/>
          </a:effectLst>
        </p:spPr>
      </p:pic>
    </p:spTree>
    <p:extLst>
      <p:ext uri="{BB962C8B-B14F-4D97-AF65-F5344CB8AC3E}">
        <p14:creationId xmlns:p14="http://schemas.microsoft.com/office/powerpoint/2010/main" val="459599931"/>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19</a:t>
            </a:fld>
            <a:endParaRPr lang="fr-FR" sz="2400" b="1" dirty="0"/>
          </a:p>
        </p:txBody>
      </p:sp>
      <p:pic>
        <p:nvPicPr>
          <p:cNvPr id="3" name="Image 2"/>
          <p:cNvPicPr>
            <a:picLocks noChangeAspect="1"/>
          </p:cNvPicPr>
          <p:nvPr/>
        </p:nvPicPr>
        <p:blipFill>
          <a:blip r:embed="rId3"/>
          <a:stretch>
            <a:fillRect/>
          </a:stretch>
        </p:blipFill>
        <p:spPr>
          <a:xfrm>
            <a:off x="1919536" y="251766"/>
            <a:ext cx="8568952" cy="6198209"/>
          </a:xfrm>
          <a:prstGeom prst="rect">
            <a:avLst/>
          </a:prstGeom>
          <a:effectLst>
            <a:softEdge rad="317500"/>
          </a:effectLst>
        </p:spPr>
      </p:pic>
    </p:spTree>
    <p:extLst>
      <p:ext uri="{BB962C8B-B14F-4D97-AF65-F5344CB8AC3E}">
        <p14:creationId xmlns:p14="http://schemas.microsoft.com/office/powerpoint/2010/main" val="1645721000"/>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20</a:t>
            </a:fld>
            <a:endParaRPr lang="fr-FR" sz="2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7528" y="239611"/>
            <a:ext cx="8496944" cy="6378778"/>
          </a:xfrm>
          <a:prstGeom prst="rect">
            <a:avLst/>
          </a:prstGeom>
          <a:effectLst>
            <a:softEdge rad="317500"/>
          </a:effectLst>
        </p:spPr>
      </p:pic>
    </p:spTree>
    <p:extLst>
      <p:ext uri="{BB962C8B-B14F-4D97-AF65-F5344CB8AC3E}">
        <p14:creationId xmlns:p14="http://schemas.microsoft.com/office/powerpoint/2010/main" val="1166075838"/>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21</a:t>
            </a:fld>
            <a:endParaRPr lang="fr-FR" sz="2400" b="1" dirty="0"/>
          </a:p>
        </p:txBody>
      </p:sp>
      <p:pic>
        <p:nvPicPr>
          <p:cNvPr id="2" name="Image 1"/>
          <p:cNvPicPr>
            <a:picLocks noChangeAspect="1"/>
          </p:cNvPicPr>
          <p:nvPr/>
        </p:nvPicPr>
        <p:blipFill>
          <a:blip r:embed="rId3"/>
          <a:stretch>
            <a:fillRect/>
          </a:stretch>
        </p:blipFill>
        <p:spPr>
          <a:xfrm>
            <a:off x="2351584" y="566681"/>
            <a:ext cx="7560840" cy="5670631"/>
          </a:xfrm>
          <a:prstGeom prst="rect">
            <a:avLst/>
          </a:prstGeom>
        </p:spPr>
      </p:pic>
    </p:spTree>
    <p:extLst>
      <p:ext uri="{BB962C8B-B14F-4D97-AF65-F5344CB8AC3E}">
        <p14:creationId xmlns:p14="http://schemas.microsoft.com/office/powerpoint/2010/main" val="287633690"/>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22</a:t>
            </a:fld>
            <a:endParaRPr lang="fr-FR" sz="2400" b="1" dirty="0"/>
          </a:p>
        </p:txBody>
      </p:sp>
      <p:pic>
        <p:nvPicPr>
          <p:cNvPr id="2" name="Image 1"/>
          <p:cNvPicPr>
            <a:picLocks noChangeAspect="1"/>
          </p:cNvPicPr>
          <p:nvPr/>
        </p:nvPicPr>
        <p:blipFill>
          <a:blip r:embed="rId3"/>
          <a:stretch>
            <a:fillRect/>
          </a:stretch>
        </p:blipFill>
        <p:spPr>
          <a:xfrm>
            <a:off x="263352" y="504814"/>
            <a:ext cx="11665296" cy="5848369"/>
          </a:xfrm>
          <a:prstGeom prst="rect">
            <a:avLst/>
          </a:prstGeom>
          <a:effectLst>
            <a:softEdge rad="127000"/>
          </a:effectLst>
        </p:spPr>
      </p:pic>
    </p:spTree>
    <p:extLst>
      <p:ext uri="{BB962C8B-B14F-4D97-AF65-F5344CB8AC3E}">
        <p14:creationId xmlns:p14="http://schemas.microsoft.com/office/powerpoint/2010/main" val="393366577"/>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23</a:t>
            </a:fld>
            <a:endParaRPr lang="fr-FR" sz="2400" b="1" dirty="0"/>
          </a:p>
        </p:txBody>
      </p:sp>
      <p:sp>
        <p:nvSpPr>
          <p:cNvPr id="2" name="Rectangle 1"/>
          <p:cNvSpPr/>
          <p:nvPr/>
        </p:nvSpPr>
        <p:spPr>
          <a:xfrm>
            <a:off x="659396" y="537514"/>
            <a:ext cx="10801200" cy="5940088"/>
          </a:xfrm>
          <a:prstGeom prst="rect">
            <a:avLst/>
          </a:prstGeom>
        </p:spPr>
        <p:txBody>
          <a:bodyPr wrap="square">
            <a:spAutoFit/>
          </a:bodyPr>
          <a:lstStyle/>
          <a:p>
            <a:r>
              <a:rPr lang="fr-FR" sz="2000" b="1" dirty="0"/>
              <a:t>Malgré tous ses efforts, la marque disparaîtra comme ses concurrents d'ailleurs, avec l'arrivée de nouveaux protagonistes sur le marché dont la seule préoccupation est l'hygiène et la simplicité. La stérilisation systématique des biberons va uniformiser les flacons vers une forme droite à ouverture unique pouvant recevoir une tétine. Tous les hôpitaux s'équipent de ces nouveaux biberons.</a:t>
            </a:r>
          </a:p>
          <a:p>
            <a:endParaRPr lang="fr-FR" sz="2000" b="1" dirty="0"/>
          </a:p>
          <a:p>
            <a:r>
              <a:rPr lang="fr-FR" sz="2000" b="1" dirty="0"/>
              <a:t>Si le catalogue ROBERT propose ce genre de bouteille, on voit bien que l'entreprise ne les met pas au premier plan, le catalogue s'ouvre sur le biberon 1873 et il faut tourner la page pour découvrir ces fameux "Stérilisateurs"...</a:t>
            </a:r>
          </a:p>
          <a:p>
            <a:endParaRPr lang="fr-FR" sz="2000" b="1" dirty="0"/>
          </a:p>
          <a:p>
            <a:r>
              <a:rPr lang="fr-FR" sz="2000" b="1" dirty="0"/>
              <a:t>Désormais le flacon n'a plus d'importance, PYREX va, avec son verre, donner le coup de grâce aux fabricants de "biberons du passé" ; l'objet biberon n'existe plus pour lui-même mais bien pour son usage.</a:t>
            </a:r>
          </a:p>
          <a:p>
            <a:endParaRPr lang="fr-FR" sz="2000" b="1" dirty="0"/>
          </a:p>
          <a:p>
            <a:r>
              <a:rPr lang="fr-FR" sz="2000" b="1" dirty="0"/>
              <a:t>Si ROBERT est resté au premier plan pendant si longtemps, c'est surtout grâce à ses investissements en terme de communication et de publicité. Les efforts déployés en ce sens par la marque pendant 50 ans contrastent avec l'anachronisme de certains des produits présentés dans le catalogue commercial. La marque ne s'est jamais résolue à abandonner les modèles antérieurs au profit des innovations qu'elle s'accapare néanmoins. Il faut y voir sans doute volonté "économique" de balayer une clientèle très large, mais pas seulement.</a:t>
            </a:r>
          </a:p>
        </p:txBody>
      </p:sp>
    </p:spTree>
    <p:extLst>
      <p:ext uri="{BB962C8B-B14F-4D97-AF65-F5344CB8AC3E}">
        <p14:creationId xmlns:p14="http://schemas.microsoft.com/office/powerpoint/2010/main" val="166460043"/>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6" end="6"/>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6" end="6"/>
                                            </p:txEl>
                                          </p:spTgt>
                                        </p:tgtEl>
                                        <p:attrNameLst>
                                          <p:attrName>ppt_w</p:attrName>
                                        </p:attrNameLst>
                                      </p:cBhvr>
                                    </p:anim>
                                    <p:anim by="(#ppt_w*0.50)" calcmode="lin" valueType="num">
                                      <p:cBhvr>
                                        <p:cTn id="32" dur="500" decel="50000" autoRev="1" fill="hold">
                                          <p:stCondLst>
                                            <p:cond delay="0"/>
                                          </p:stCondLst>
                                        </p:cTn>
                                        <p:tgtEl>
                                          <p:spTgt spid="2">
                                            <p:txEl>
                                              <p:pRg st="6" end="6"/>
                                            </p:txEl>
                                          </p:spTgt>
                                        </p:tgtEl>
                                        <p:attrNameLst>
                                          <p:attrName>ppt_x</p:attrName>
                                        </p:attrNameLst>
                                      </p:cBhvr>
                                    </p:anim>
                                    <p:anim from="(-#ppt_h/2)" to="(#ppt_y)" calcmode="lin" valueType="num">
                                      <p:cBhvr>
                                        <p:cTn id="33" dur="1000" fill="hold">
                                          <p:stCondLst>
                                            <p:cond delay="0"/>
                                          </p:stCondLst>
                                        </p:cTn>
                                        <p:tgtEl>
                                          <p:spTgt spid="2">
                                            <p:txEl>
                                              <p:pRg st="6" end="6"/>
                                            </p:txEl>
                                          </p:spTgt>
                                        </p:tgtEl>
                                        <p:attrNameLst>
                                          <p:attrName>ppt_y</p:attrName>
                                        </p:attrNameLst>
                                      </p:cBhvr>
                                    </p:anim>
                                    <p:animRot by="21600000">
                                      <p:cBhvr>
                                        <p:cTn id="34"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24</a:t>
            </a:fld>
            <a:endParaRPr lang="fr-FR" sz="2400" b="1" dirty="0"/>
          </a:p>
        </p:txBody>
      </p:sp>
      <p:sp>
        <p:nvSpPr>
          <p:cNvPr id="2" name="Rectangle 1"/>
          <p:cNvSpPr/>
          <p:nvPr/>
        </p:nvSpPr>
        <p:spPr>
          <a:xfrm>
            <a:off x="1883532" y="1464166"/>
            <a:ext cx="8352928" cy="3785652"/>
          </a:xfrm>
          <a:prstGeom prst="rect">
            <a:avLst/>
          </a:prstGeom>
        </p:spPr>
        <p:txBody>
          <a:bodyPr wrap="square">
            <a:spAutoFit/>
          </a:bodyPr>
          <a:lstStyle/>
          <a:p>
            <a:r>
              <a:rPr lang="fr-FR" sz="2400" b="1" dirty="0"/>
              <a:t>Conclusion</a:t>
            </a:r>
          </a:p>
          <a:p>
            <a:endParaRPr lang="fr-FR" sz="2400" b="1" dirty="0"/>
          </a:p>
          <a:p>
            <a:r>
              <a:rPr lang="fr-FR" sz="2400" b="1" dirty="0"/>
              <a:t>Le biberon ROBERT c'est toute l'histoire du biberon industriel. En dehors de la maison Grandjean aucune autre marque n'aura participé ainsi, et pendant plus d'un demi-siècle, au développement de l'alimentation artificielle.</a:t>
            </a:r>
          </a:p>
          <a:p>
            <a:endParaRPr lang="fr-FR" sz="2400" b="1" dirty="0"/>
          </a:p>
          <a:p>
            <a:r>
              <a:rPr lang="fr-FR" sz="2400" b="1" dirty="0"/>
              <a:t>1 - En 1873, l'Exposition Universelle se tient à Vienne et non Paris comme laisse supposer l'inscription et dont de nombreux ouvrages reprennent à tort </a:t>
            </a:r>
            <a:r>
              <a:rPr lang="fr-FR" sz="2400" b="1" dirty="0" smtClean="0"/>
              <a:t>l'idée</a:t>
            </a:r>
            <a:endParaRPr lang="fr-FR" sz="2400" b="1" dirty="0"/>
          </a:p>
        </p:txBody>
      </p:sp>
    </p:spTree>
    <p:extLst>
      <p:ext uri="{BB962C8B-B14F-4D97-AF65-F5344CB8AC3E}">
        <p14:creationId xmlns:p14="http://schemas.microsoft.com/office/powerpoint/2010/main" val="2857177564"/>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25</a:t>
            </a:fld>
            <a:endParaRPr lang="fr-FR" sz="2400" b="1" dirty="0"/>
          </a:p>
        </p:txBody>
      </p:sp>
      <p:pic>
        <p:nvPicPr>
          <p:cNvPr id="2" name="Image 1"/>
          <p:cNvPicPr>
            <a:picLocks noChangeAspect="1"/>
          </p:cNvPicPr>
          <p:nvPr/>
        </p:nvPicPr>
        <p:blipFill>
          <a:blip r:embed="rId3"/>
          <a:stretch>
            <a:fillRect/>
          </a:stretch>
        </p:blipFill>
        <p:spPr>
          <a:xfrm>
            <a:off x="2095500" y="428625"/>
            <a:ext cx="8001000" cy="6000750"/>
          </a:xfrm>
          <a:prstGeom prst="rect">
            <a:avLst/>
          </a:prstGeom>
          <a:effectLst>
            <a:softEdge rad="127000"/>
          </a:effectLst>
        </p:spPr>
      </p:pic>
    </p:spTree>
    <p:extLst>
      <p:ext uri="{BB962C8B-B14F-4D97-AF65-F5344CB8AC3E}">
        <p14:creationId xmlns:p14="http://schemas.microsoft.com/office/powerpoint/2010/main" val="1708256937"/>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26</a:t>
            </a:fld>
            <a:endParaRPr lang="fr-FR" sz="2400" b="1" dirty="0"/>
          </a:p>
        </p:txBody>
      </p:sp>
      <p:pic>
        <p:nvPicPr>
          <p:cNvPr id="2" name="Image 1"/>
          <p:cNvPicPr>
            <a:picLocks noChangeAspect="1"/>
          </p:cNvPicPr>
          <p:nvPr/>
        </p:nvPicPr>
        <p:blipFill>
          <a:blip r:embed="rId3"/>
          <a:stretch>
            <a:fillRect/>
          </a:stretch>
        </p:blipFill>
        <p:spPr>
          <a:xfrm>
            <a:off x="1767650" y="553917"/>
            <a:ext cx="8648830" cy="5755403"/>
          </a:xfrm>
          <a:prstGeom prst="rect">
            <a:avLst/>
          </a:prstGeom>
          <a:effectLst>
            <a:softEdge rad="127000"/>
          </a:effectLst>
        </p:spPr>
      </p:pic>
    </p:spTree>
    <p:extLst>
      <p:ext uri="{BB962C8B-B14F-4D97-AF65-F5344CB8AC3E}">
        <p14:creationId xmlns:p14="http://schemas.microsoft.com/office/powerpoint/2010/main" val="3934903299"/>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Étoile à 7 branches 3"/>
          <p:cNvSpPr/>
          <p:nvPr/>
        </p:nvSpPr>
        <p:spPr>
          <a:xfrm>
            <a:off x="2351584" y="260648"/>
            <a:ext cx="7416824" cy="6192688"/>
          </a:xfrm>
          <a:prstGeom prst="star7">
            <a:avLst/>
          </a:prstGeom>
          <a:gradFill flip="none" rotWithShape="1">
            <a:gsLst>
              <a:gs pos="100000">
                <a:schemeClr val="bg1"/>
              </a:gs>
              <a:gs pos="0">
                <a:schemeClr val="bg2">
                  <a:lumMod val="75000"/>
                  <a:shade val="67500"/>
                  <a:satMod val="115000"/>
                </a:schemeClr>
              </a:gs>
              <a:gs pos="36000">
                <a:schemeClr val="bg2">
                  <a:lumMod val="75000"/>
                  <a:shade val="100000"/>
                  <a:satMod val="115000"/>
                </a:schemeClr>
              </a:gs>
            </a:gsLst>
            <a:path path="rect">
              <a:fillToRect l="50000" t="50000" r="50000" b="50000"/>
            </a:path>
            <a:tileRect/>
          </a:gra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78085"/>
            <a:ext cx="2743200" cy="365125"/>
          </a:xfrm>
        </p:spPr>
        <p:txBody>
          <a:bodyPr/>
          <a:lstStyle/>
          <a:p>
            <a:fld id="{24F4CB3B-D919-4D4F-AACD-3FEE3084FE3C}" type="datetime1">
              <a:rPr lang="fr-FR" sz="1800" b="1" smtClean="0"/>
              <a:t>17/12/2018</a:t>
            </a:fld>
            <a:endParaRPr lang="fr-FR" sz="1800" b="1" dirty="0"/>
          </a:p>
        </p:txBody>
      </p:sp>
      <p:sp>
        <p:nvSpPr>
          <p:cNvPr id="6" name="Espace réservé du pied de page 5"/>
          <p:cNvSpPr>
            <a:spLocks noGrp="1"/>
          </p:cNvSpPr>
          <p:nvPr>
            <p:ph type="ftr" sz="quarter" idx="11"/>
          </p:nvPr>
        </p:nvSpPr>
        <p:spPr>
          <a:xfrm>
            <a:off x="-784363" y="6501868"/>
            <a:ext cx="4114800" cy="365125"/>
          </a:xfrm>
        </p:spPr>
        <p:txBody>
          <a:bodyPr/>
          <a:lstStyle/>
          <a:p>
            <a:r>
              <a:rPr lang="fr-FR" sz="1800" b="1" dirty="0" smtClean="0"/>
              <a:t>PPS Lande Décembre 2018</a:t>
            </a:r>
            <a:endParaRPr lang="fr-FR" sz="1800" b="1" dirty="0"/>
          </a:p>
        </p:txBody>
      </p:sp>
      <p:sp>
        <p:nvSpPr>
          <p:cNvPr id="7" name="Espace réservé du numéro de diapositive 6"/>
          <p:cNvSpPr>
            <a:spLocks noGrp="1"/>
          </p:cNvSpPr>
          <p:nvPr>
            <p:ph type="sldNum" sz="quarter" idx="12"/>
          </p:nvPr>
        </p:nvSpPr>
        <p:spPr>
          <a:xfrm>
            <a:off x="9425001" y="78085"/>
            <a:ext cx="2743200" cy="365125"/>
          </a:xfrm>
        </p:spPr>
        <p:txBody>
          <a:bodyPr/>
          <a:lstStyle/>
          <a:p>
            <a:fld id="{108582E2-60D7-40E7-AECB-CED9E7320F8D}" type="slidenum">
              <a:rPr lang="fr-FR" sz="2400" b="1" smtClean="0"/>
              <a:pPr/>
              <a:t>27</a:t>
            </a:fld>
            <a:endParaRPr lang="fr-FR" sz="24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44072" y="2511279"/>
            <a:ext cx="7727504" cy="4346721"/>
          </a:xfrm>
          <a:prstGeom prst="rect">
            <a:avLst/>
          </a:prstGeom>
          <a:effectLst>
            <a:glow rad="101600">
              <a:schemeClr val="accent6">
                <a:satMod val="175000"/>
                <a:alpha val="40000"/>
              </a:schemeClr>
            </a:glow>
          </a:effectLst>
        </p:spPr>
      </p:pic>
      <p:sp>
        <p:nvSpPr>
          <p:cNvPr id="10" name="Rectangle 9"/>
          <p:cNvSpPr/>
          <p:nvPr/>
        </p:nvSpPr>
        <p:spPr>
          <a:xfrm>
            <a:off x="3383622" y="1628800"/>
            <a:ext cx="5319085" cy="3785652"/>
          </a:xfrm>
          <a:prstGeom prst="rect">
            <a:avLst/>
          </a:prstGeom>
        </p:spPr>
        <p:txBody>
          <a:bodyPr wrap="none">
            <a:spAutoFit/>
          </a:bodyPr>
          <a:lstStyle/>
          <a:p>
            <a:r>
              <a:rPr lang="fr-FR" sz="4000" b="1" dirty="0" smtClean="0">
                <a:latin typeface="Mistral" panose="03090702030407020403" pitchFamily="66" charset="0"/>
              </a:rPr>
              <a:t>       Je compose pour vous avec</a:t>
            </a:r>
          </a:p>
          <a:p>
            <a:r>
              <a:rPr lang="fr-FR" sz="4000" b="1" dirty="0" smtClean="0">
                <a:latin typeface="Mistral" panose="03090702030407020403" pitchFamily="66" charset="0"/>
              </a:rPr>
              <a:t>        ma douce et fidèle amie </a:t>
            </a:r>
          </a:p>
          <a:p>
            <a:endParaRPr lang="fr-FR" sz="4000" b="1" dirty="0" smtClean="0">
              <a:latin typeface="Mistral" panose="03090702030407020403" pitchFamily="66" charset="0"/>
            </a:endParaRPr>
          </a:p>
          <a:p>
            <a:r>
              <a:rPr lang="fr-FR" sz="4000" b="1" dirty="0">
                <a:latin typeface="Mistral" panose="03090702030407020403" pitchFamily="66" charset="0"/>
              </a:rPr>
              <a:t>P</a:t>
            </a:r>
            <a:r>
              <a:rPr lang="fr-FR" sz="4000" b="1" dirty="0" smtClean="0">
                <a:latin typeface="Mistral" panose="03090702030407020403" pitchFamily="66" charset="0"/>
              </a:rPr>
              <a:t>ourquoi appelle t’on les seins </a:t>
            </a:r>
          </a:p>
          <a:p>
            <a:r>
              <a:rPr lang="fr-FR" sz="4000" b="1" dirty="0">
                <a:latin typeface="Mistral" panose="03090702030407020403" pitchFamily="66" charset="0"/>
              </a:rPr>
              <a:t> </a:t>
            </a:r>
            <a:r>
              <a:rPr lang="fr-FR" sz="4000" b="1" dirty="0" smtClean="0">
                <a:latin typeface="Mistral" panose="03090702030407020403" pitchFamily="66" charset="0"/>
              </a:rPr>
              <a:t>             </a:t>
            </a:r>
            <a:r>
              <a:rPr lang="fr-FR" sz="4000" b="1" dirty="0" smtClean="0">
                <a:latin typeface="Mistral" panose="03090702030407020403" pitchFamily="66" charset="0"/>
              </a:rPr>
              <a:t>des roberts</a:t>
            </a:r>
            <a:endParaRPr lang="fr-FR" sz="4000" b="1" dirty="0" smtClean="0">
              <a:latin typeface="Mistral" panose="03090702030407020403" pitchFamily="66" charset="0"/>
            </a:endParaRPr>
          </a:p>
          <a:p>
            <a:r>
              <a:rPr lang="fr-FR" sz="4000" b="1" dirty="0">
                <a:latin typeface="Mistral" panose="03090702030407020403" pitchFamily="66" charset="0"/>
              </a:rPr>
              <a:t> </a:t>
            </a:r>
            <a:r>
              <a:rPr lang="fr-FR" sz="4000" b="1" dirty="0" smtClean="0">
                <a:latin typeface="Mistral" panose="03090702030407020403" pitchFamily="66" charset="0"/>
              </a:rPr>
              <a:t>               par Lande</a:t>
            </a:r>
            <a:endParaRPr lang="fr-FR" sz="4000" b="1" dirty="0">
              <a:latin typeface="Mistral" panose="03090702030407020403" pitchFamily="66" charset="0"/>
            </a:endParaRPr>
          </a:p>
        </p:txBody>
      </p:sp>
    </p:spTree>
    <p:extLst>
      <p:ext uri="{BB962C8B-B14F-4D97-AF65-F5344CB8AC3E}">
        <p14:creationId xmlns:p14="http://schemas.microsoft.com/office/powerpoint/2010/main" val="3336870934"/>
      </p:ext>
    </p:extLst>
  </p:cSld>
  <p:clrMapOvr>
    <a:masterClrMapping/>
  </p:clrMapOvr>
  <mc:AlternateContent xmlns:mc="http://schemas.openxmlformats.org/markup-compatibility/2006">
    <mc:Choice xmlns:p14="http://schemas.microsoft.com/office/powerpoint/2010/main" Requires="p14">
      <p:transition spd="slow" p14:dur="5500" advTm="9000">
        <p14:vortex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3" end="3"/>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3" end="3"/>
                                            </p:txEl>
                                          </p:spTgt>
                                        </p:tgtEl>
                                        <p:attrNameLst>
                                          <p:attrName>ppt_w</p:attrName>
                                        </p:attrNameLst>
                                      </p:cBhvr>
                                    </p:anim>
                                    <p:anim by="(#ppt_w*0.50)" calcmode="lin" valueType="num">
                                      <p:cBhvr>
                                        <p:cTn id="31" dur="500" decel="50000" autoRev="1" fill="hold">
                                          <p:stCondLst>
                                            <p:cond delay="0"/>
                                          </p:stCondLst>
                                        </p:cTn>
                                        <p:tgtEl>
                                          <p:spTgt spid="10">
                                            <p:txEl>
                                              <p:pRg st="3" end="3"/>
                                            </p:txEl>
                                          </p:spTgt>
                                        </p:tgtEl>
                                        <p:attrNameLst>
                                          <p:attrName>ppt_x</p:attrName>
                                        </p:attrNameLst>
                                      </p:cBhvr>
                                    </p:anim>
                                    <p:anim from="(-#ppt_h/2)" to="(#ppt_y)" calcmode="lin" valueType="num">
                                      <p:cBhvr>
                                        <p:cTn id="32" dur="1000" fill="hold">
                                          <p:stCondLst>
                                            <p:cond delay="0"/>
                                          </p:stCondLst>
                                        </p:cTn>
                                        <p:tgtEl>
                                          <p:spTgt spid="10">
                                            <p:txEl>
                                              <p:pRg st="3" end="3"/>
                                            </p:txEl>
                                          </p:spTgt>
                                        </p:tgtEl>
                                        <p:attrNameLst>
                                          <p:attrName>ppt_y</p:attrName>
                                        </p:attrNameLst>
                                      </p:cBhvr>
                                    </p:anim>
                                    <p:animRot by="21600000">
                                      <p:cBhvr>
                                        <p:cTn id="33" dur="1000" fill="hold">
                                          <p:stCondLst>
                                            <p:cond delay="0"/>
                                          </p:stCondLst>
                                        </p:cTn>
                                        <p:tgtEl>
                                          <p:spTgt spid="10">
                                            <p:txEl>
                                              <p:pRg st="3" end="3"/>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4" end="4"/>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4" end="4"/>
                                            </p:txEl>
                                          </p:spTgt>
                                        </p:tgtEl>
                                        <p:attrNameLst>
                                          <p:attrName>ppt_w</p:attrName>
                                        </p:attrNameLst>
                                      </p:cBhvr>
                                    </p:anim>
                                    <p:anim by="(#ppt_w*0.50)" calcmode="lin" valueType="num">
                                      <p:cBhvr>
                                        <p:cTn id="39" dur="500" decel="50000" autoRev="1" fill="hold">
                                          <p:stCondLst>
                                            <p:cond delay="0"/>
                                          </p:stCondLst>
                                        </p:cTn>
                                        <p:tgtEl>
                                          <p:spTgt spid="10">
                                            <p:txEl>
                                              <p:pRg st="4" end="4"/>
                                            </p:txEl>
                                          </p:spTgt>
                                        </p:tgtEl>
                                        <p:attrNameLst>
                                          <p:attrName>ppt_x</p:attrName>
                                        </p:attrNameLst>
                                      </p:cBhvr>
                                    </p:anim>
                                    <p:anim from="(-#ppt_h/2)" to="(#ppt_y)" calcmode="lin" valueType="num">
                                      <p:cBhvr>
                                        <p:cTn id="40" dur="1000" fill="hold">
                                          <p:stCondLst>
                                            <p:cond delay="0"/>
                                          </p:stCondLst>
                                        </p:cTn>
                                        <p:tgtEl>
                                          <p:spTgt spid="10">
                                            <p:txEl>
                                              <p:pRg st="4" end="4"/>
                                            </p:txEl>
                                          </p:spTgt>
                                        </p:tgtEl>
                                        <p:attrNameLst>
                                          <p:attrName>ppt_y</p:attrName>
                                        </p:attrNameLst>
                                      </p:cBhvr>
                                    </p:anim>
                                    <p:animRot by="21600000">
                                      <p:cBhvr>
                                        <p:cTn id="41" dur="1000" fill="hold">
                                          <p:stCondLst>
                                            <p:cond delay="0"/>
                                          </p:stCondLst>
                                        </p:cTn>
                                        <p:tgtEl>
                                          <p:spTgt spid="10">
                                            <p:txEl>
                                              <p:pRg st="4" end="4"/>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10">
                                            <p:txEl>
                                              <p:pRg st="5" end="5"/>
                                            </p:txEl>
                                          </p:spTgt>
                                        </p:tgtEl>
                                        <p:attrNameLst>
                                          <p:attrName>style.visibility</p:attrName>
                                        </p:attrNameLst>
                                      </p:cBhvr>
                                      <p:to>
                                        <p:strVal val="visible"/>
                                      </p:to>
                                    </p:set>
                                    <p:anim by="(-#ppt_w*2)" calcmode="lin" valueType="num">
                                      <p:cBhvr rctx="PPT">
                                        <p:cTn id="46" dur="500" autoRev="1" fill="hold">
                                          <p:stCondLst>
                                            <p:cond delay="0"/>
                                          </p:stCondLst>
                                        </p:cTn>
                                        <p:tgtEl>
                                          <p:spTgt spid="10">
                                            <p:txEl>
                                              <p:pRg st="5" end="5"/>
                                            </p:txEl>
                                          </p:spTgt>
                                        </p:tgtEl>
                                        <p:attrNameLst>
                                          <p:attrName>ppt_w</p:attrName>
                                        </p:attrNameLst>
                                      </p:cBhvr>
                                    </p:anim>
                                    <p:anim by="(#ppt_w*0.50)" calcmode="lin" valueType="num">
                                      <p:cBhvr>
                                        <p:cTn id="47" dur="500" decel="50000" autoRev="1" fill="hold">
                                          <p:stCondLst>
                                            <p:cond delay="0"/>
                                          </p:stCondLst>
                                        </p:cTn>
                                        <p:tgtEl>
                                          <p:spTgt spid="10">
                                            <p:txEl>
                                              <p:pRg st="5" end="5"/>
                                            </p:txEl>
                                          </p:spTgt>
                                        </p:tgtEl>
                                        <p:attrNameLst>
                                          <p:attrName>ppt_x</p:attrName>
                                        </p:attrNameLst>
                                      </p:cBhvr>
                                    </p:anim>
                                    <p:anim from="(-#ppt_h/2)" to="(#ppt_y)" calcmode="lin" valueType="num">
                                      <p:cBhvr>
                                        <p:cTn id="48" dur="1000" fill="hold">
                                          <p:stCondLst>
                                            <p:cond delay="0"/>
                                          </p:stCondLst>
                                        </p:cTn>
                                        <p:tgtEl>
                                          <p:spTgt spid="10">
                                            <p:txEl>
                                              <p:pRg st="5" end="5"/>
                                            </p:txEl>
                                          </p:spTgt>
                                        </p:tgtEl>
                                        <p:attrNameLst>
                                          <p:attrName>ppt_y</p:attrName>
                                        </p:attrNameLst>
                                      </p:cBhvr>
                                    </p:anim>
                                    <p:animRot by="21600000">
                                      <p:cBhvr>
                                        <p:cTn id="49" dur="1000" fill="hold">
                                          <p:stCondLst>
                                            <p:cond delay="0"/>
                                          </p:stCondLst>
                                        </p:cTn>
                                        <p:tgtEl>
                                          <p:spTgt spid="10">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CC6DAA7-AF4F-401C-8A2A-29CCFF70E5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115</TotalTime>
  <Words>891</Words>
  <Application>Microsoft Office PowerPoint</Application>
  <PresentationFormat>Grand écran</PresentationFormat>
  <Paragraphs>142</Paragraphs>
  <Slides>27</Slides>
  <Notes>27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27</vt:i4>
      </vt:variant>
    </vt:vector>
  </HeadingPairs>
  <TitlesOfParts>
    <vt:vector size="32" baseType="lpstr">
      <vt:lpstr>Arial</vt:lpstr>
      <vt:lpstr>Calibri</vt:lpstr>
      <vt:lpstr>Calibri Light</vt:lpstr>
      <vt:lpstr>Mistral</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keywords/>
  <cp:lastModifiedBy>Alain</cp:lastModifiedBy>
  <cp:revision>19</cp:revision>
  <dcterms:created xsi:type="dcterms:W3CDTF">2018-12-16T18:36:10Z</dcterms:created>
  <dcterms:modified xsi:type="dcterms:W3CDTF">2018-12-17T01:20:29Z</dcterms:modified>
  <cp:contentStatus>Final</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TC300072039990</vt:lpwstr>
  </property>
  <property fmtid="{D5CDD505-2E9C-101B-9397-08002B2CF9AE}" pid="3" name="_MarkAsFinal">
    <vt:bool>true</vt:bool>
  </property>
</Properties>
</file>