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4" r:id="rId19"/>
    <p:sldId id="285" r:id="rId20"/>
    <p:sldId id="287" r:id="rId21"/>
    <p:sldId id="28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dH/fo9U3/2esP+4trsYYA==" hashData="P+vSQb4D+q0+m/L3RGwUl6gZ1dAizYgPDZ8KVAOgnwG0n2uHqdozg6lCVgyU9dcMKwC/Ogou0DEaTYPz2X2+e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29/05/2019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789489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791678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1007708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762168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36893537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1044356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3667020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29/05/2019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29/05/2019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29/05/2019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29/05/2019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13259" r="-964" b="17408"/>
          <a:stretch/>
        </p:blipFill>
        <p:spPr>
          <a:xfrm>
            <a:off x="635000" y="609526"/>
            <a:ext cx="11048999" cy="5746824"/>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195" y="34717"/>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2339973" y="1504635"/>
            <a:ext cx="7512050" cy="4154984"/>
          </a:xfrm>
          <a:prstGeom prst="rect">
            <a:avLst/>
          </a:prstGeom>
        </p:spPr>
        <p:txBody>
          <a:bodyPr wrap="square">
            <a:spAutoFit/>
          </a:bodyPr>
          <a:lstStyle/>
          <a:p>
            <a:r>
              <a:rPr lang="fr-FR" sz="8800" b="1" dirty="0" smtClean="0">
                <a:ln>
                  <a:solidFill>
                    <a:sysClr val="windowText" lastClr="000000"/>
                  </a:solidFill>
                </a:ln>
                <a:latin typeface="Brush Script MT" panose="03060802040406070304" pitchFamily="66" charset="0"/>
              </a:rPr>
              <a:t>Les </a:t>
            </a:r>
            <a:r>
              <a:rPr lang="fr-FR" sz="8800" b="1" dirty="0">
                <a:ln>
                  <a:solidFill>
                    <a:sysClr val="windowText" lastClr="000000"/>
                  </a:solidFill>
                </a:ln>
                <a:latin typeface="Brush Script MT" panose="03060802040406070304" pitchFamily="66" charset="0"/>
              </a:rPr>
              <a:t>pires </a:t>
            </a:r>
            <a:r>
              <a:rPr lang="fr-FR" sz="8800" b="1" dirty="0" smtClean="0">
                <a:ln>
                  <a:solidFill>
                    <a:sysClr val="windowText" lastClr="000000"/>
                  </a:solidFill>
                </a:ln>
                <a:latin typeface="Brush Script MT" panose="03060802040406070304" pitchFamily="66" charset="0"/>
              </a:rPr>
              <a:t>inventions</a:t>
            </a:r>
          </a:p>
          <a:p>
            <a:r>
              <a:rPr lang="fr-FR" sz="8800" b="1" dirty="0" smtClean="0">
                <a:ln>
                  <a:solidFill>
                    <a:sysClr val="windowText" lastClr="000000"/>
                  </a:solidFill>
                </a:ln>
                <a:latin typeface="Brush Script MT" panose="03060802040406070304" pitchFamily="66" charset="0"/>
              </a:rPr>
              <a:t>     au </a:t>
            </a:r>
            <a:r>
              <a:rPr lang="fr-FR" sz="8800" b="1" dirty="0">
                <a:ln>
                  <a:solidFill>
                    <a:sysClr val="windowText" lastClr="000000"/>
                  </a:solidFill>
                </a:ln>
                <a:latin typeface="Brush Script MT" panose="03060802040406070304" pitchFamily="66" charset="0"/>
              </a:rPr>
              <a:t>monde </a:t>
            </a:r>
            <a:r>
              <a:rPr lang="fr-FR" sz="8800" b="1" dirty="0" smtClean="0">
                <a:ln>
                  <a:solidFill>
                    <a:sysClr val="windowText" lastClr="000000"/>
                  </a:solidFill>
                </a:ln>
                <a:latin typeface="Brush Script MT" panose="03060802040406070304" pitchFamily="66" charset="0"/>
              </a:rPr>
              <a:t>    </a:t>
            </a:r>
          </a:p>
          <a:p>
            <a:r>
              <a:rPr lang="fr-FR" sz="8800" b="1" dirty="0">
                <a:ln>
                  <a:solidFill>
                    <a:sysClr val="windowText" lastClr="000000"/>
                  </a:solidFill>
                </a:ln>
                <a:latin typeface="Brush Script MT" panose="03060802040406070304" pitchFamily="66" charset="0"/>
              </a:rPr>
              <a:t> </a:t>
            </a:r>
            <a:r>
              <a:rPr lang="fr-FR" sz="8800" b="1" dirty="0" smtClean="0">
                <a:ln>
                  <a:solidFill>
                    <a:sysClr val="windowText" lastClr="000000"/>
                  </a:solidFill>
                </a:ln>
                <a:latin typeface="Brush Script MT" panose="03060802040406070304" pitchFamily="66" charset="0"/>
              </a:rPr>
              <a:t> par Lande  N° 1 </a:t>
            </a:r>
            <a:endParaRPr lang="fr-FR" sz="88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Beautes du Monde11_001.wav"/>
          </p:stSnd>
        </p:sndAc>
      </p:transition>
    </mc:Choice>
    <mc:Fallback>
      <p:transition spd="slow" advTm="13000">
        <p:circle/>
        <p:sndAc>
          <p:stSnd loop="1">
            <p:snd r:embed="rId3" name="Beautes du Monde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397000" y="1309723"/>
            <a:ext cx="9182100" cy="4524315"/>
          </a:xfrm>
          <a:prstGeom prst="rect">
            <a:avLst/>
          </a:prstGeom>
        </p:spPr>
        <p:txBody>
          <a:bodyPr wrap="square">
            <a:spAutoFit/>
          </a:bodyPr>
          <a:lstStyle/>
          <a:p>
            <a:r>
              <a:rPr lang="fr-FR" sz="7200" b="1" dirty="0">
                <a:latin typeface="Brush Script MT" panose="03060802040406070304" pitchFamily="66" charset="0"/>
              </a:rPr>
              <a:t>Les pires inventions au monde : ça partait d’une bonne intention mais c’est totalement raté</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066798" y="667239"/>
            <a:ext cx="10058400" cy="5632311"/>
          </a:xfrm>
          <a:prstGeom prst="rect">
            <a:avLst/>
          </a:prstGeom>
        </p:spPr>
        <p:txBody>
          <a:bodyPr wrap="square">
            <a:spAutoFit/>
          </a:bodyPr>
          <a:lstStyle/>
          <a:p>
            <a:r>
              <a:rPr lang="fr-FR" sz="4000" b="1" dirty="0">
                <a:latin typeface="Brush Script MT" panose="03060802040406070304" pitchFamily="66" charset="0"/>
              </a:rPr>
              <a:t>Parfois, il ne suffit pas d’avoir une bonne idée pour que le résultat soit génial. Se protéger intégralement de la pluie, ne plus jamais perdre ses télécommandes, ce sont des problèmes auxquels ces créateurs ont essayé de remédier avec plus ou moins de réussite. Leurs intentions étaient louables mais au final cela a donné clairement les pires inventions au monde. A défaut d’avoir rencontré un succès phénoménal, ils nous auront fait rire avec ces 32 objets complètement absurdes.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a:stretch>
            <a:fillRect/>
          </a:stretch>
        </p:blipFill>
        <p:spPr>
          <a:xfrm>
            <a:off x="970672" y="665007"/>
            <a:ext cx="10250655" cy="5609386"/>
          </a:xfrm>
          <a:prstGeom prst="rect">
            <a:avLst/>
          </a:prstGeom>
          <a:effectLst>
            <a:softEdge rad="127000"/>
          </a:effectLst>
        </p:spPr>
      </p:pic>
      <p:sp>
        <p:nvSpPr>
          <p:cNvPr id="4" name="Rectangle 3"/>
          <p:cNvSpPr/>
          <p:nvPr/>
        </p:nvSpPr>
        <p:spPr>
          <a:xfrm>
            <a:off x="3002804" y="906244"/>
            <a:ext cx="6096000" cy="830997"/>
          </a:xfrm>
          <a:prstGeom prst="rect">
            <a:avLst/>
          </a:prstGeom>
        </p:spPr>
        <p:txBody>
          <a:bodyPr>
            <a:spAutoFit/>
          </a:bodyPr>
          <a:lstStyle/>
          <a:p>
            <a:r>
              <a:rPr lang="fr-FR" sz="2400" b="1" dirty="0">
                <a:ln>
                  <a:solidFill>
                    <a:srgbClr val="FF0000"/>
                  </a:solidFill>
                </a:ln>
              </a:rPr>
              <a:t>Pour que bébé soit enfin utile et fasse les poussières dans la maison</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9" name="Image 8"/>
          <p:cNvPicPr>
            <a:picLocks noChangeAspect="1"/>
          </p:cNvPicPr>
          <p:nvPr/>
        </p:nvPicPr>
        <p:blipFill>
          <a:blip r:embed="rId4"/>
          <a:stretch>
            <a:fillRect/>
          </a:stretch>
        </p:blipFill>
        <p:spPr>
          <a:xfrm>
            <a:off x="1845861" y="616509"/>
            <a:ext cx="8482867" cy="5636550"/>
          </a:xfrm>
          <a:prstGeom prst="rect">
            <a:avLst/>
          </a:prstGeom>
          <a:effectLst>
            <a:softEdge rad="127000"/>
          </a:effectLst>
        </p:spPr>
      </p:pic>
      <p:sp>
        <p:nvSpPr>
          <p:cNvPr id="10" name="Rectangle 9"/>
          <p:cNvSpPr/>
          <p:nvPr/>
        </p:nvSpPr>
        <p:spPr>
          <a:xfrm>
            <a:off x="3214687" y="764853"/>
            <a:ext cx="6096000" cy="830997"/>
          </a:xfrm>
          <a:prstGeom prst="rect">
            <a:avLst/>
          </a:prstGeom>
        </p:spPr>
        <p:txBody>
          <a:bodyPr>
            <a:spAutoFit/>
          </a:bodyPr>
          <a:lstStyle/>
          <a:p>
            <a:r>
              <a:rPr lang="fr-FR" sz="2400" b="1" dirty="0">
                <a:ln>
                  <a:solidFill>
                    <a:schemeClr val="bg1"/>
                  </a:solidFill>
                </a:ln>
                <a:solidFill>
                  <a:srgbClr val="FFFF00"/>
                </a:solidFill>
              </a:rPr>
              <a:t>Votre enfant ne se fera jamais voler son déjeuner avec ce sachet imitation moisissure</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a:stretch>
            <a:fillRect/>
          </a:stretch>
        </p:blipFill>
        <p:spPr>
          <a:xfrm>
            <a:off x="3022600" y="628791"/>
            <a:ext cx="6146800" cy="5600418"/>
          </a:xfrm>
          <a:prstGeom prst="rect">
            <a:avLst/>
          </a:prstGeom>
          <a:effectLst>
            <a:softEdge rad="127000"/>
          </a:effectLst>
        </p:spPr>
      </p:pic>
      <p:sp>
        <p:nvSpPr>
          <p:cNvPr id="4" name="Rectangle 3"/>
          <p:cNvSpPr/>
          <p:nvPr/>
        </p:nvSpPr>
        <p:spPr>
          <a:xfrm>
            <a:off x="3213100" y="665847"/>
            <a:ext cx="6096000" cy="830997"/>
          </a:xfrm>
          <a:prstGeom prst="rect">
            <a:avLst/>
          </a:prstGeom>
        </p:spPr>
        <p:txBody>
          <a:bodyPr>
            <a:spAutoFit/>
          </a:bodyPr>
          <a:lstStyle/>
          <a:p>
            <a:r>
              <a:rPr lang="fr-FR" sz="2400" b="1" dirty="0">
                <a:ln>
                  <a:solidFill>
                    <a:schemeClr val="bg1"/>
                  </a:solidFill>
                </a:ln>
              </a:rPr>
              <a:t>Le coussin câlin, pour tous ceux qui ne reçoivent pas assez d’affection à leur goût</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935283" y="642161"/>
            <a:ext cx="10253417" cy="5610898"/>
          </a:xfrm>
          <a:prstGeom prst="rect">
            <a:avLst/>
          </a:prstGeom>
          <a:effectLst>
            <a:softEdge rad="127000"/>
          </a:effectLst>
        </p:spPr>
      </p:pic>
      <p:sp>
        <p:nvSpPr>
          <p:cNvPr id="4" name="Rectangle 3"/>
          <p:cNvSpPr/>
          <p:nvPr/>
        </p:nvSpPr>
        <p:spPr>
          <a:xfrm>
            <a:off x="1130300" y="1645335"/>
            <a:ext cx="6096000" cy="954107"/>
          </a:xfrm>
          <a:prstGeom prst="rect">
            <a:avLst/>
          </a:prstGeom>
        </p:spPr>
        <p:txBody>
          <a:bodyPr>
            <a:spAutoFit/>
          </a:bodyPr>
          <a:lstStyle/>
          <a:p>
            <a:r>
              <a:rPr lang="fr-FR" sz="2800" b="1" dirty="0">
                <a:ln>
                  <a:solidFill>
                    <a:schemeClr val="bg1"/>
                  </a:solidFill>
                </a:ln>
                <a:solidFill>
                  <a:srgbClr val="FF0000"/>
                </a:solidFill>
              </a:rPr>
              <a:t>Le parapluie intégral ou la sensation d’être parfaitement au sec dans sa bulle</a:t>
            </a:r>
          </a:p>
        </p:txBody>
      </p:sp>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3168621" y="611094"/>
            <a:ext cx="5848379" cy="5641965"/>
          </a:xfrm>
          <a:prstGeom prst="rect">
            <a:avLst/>
          </a:prstGeom>
        </p:spPr>
      </p:pic>
      <p:sp>
        <p:nvSpPr>
          <p:cNvPr id="4" name="Rectangle 3"/>
          <p:cNvSpPr/>
          <p:nvPr/>
        </p:nvSpPr>
        <p:spPr>
          <a:xfrm>
            <a:off x="2122316" y="713730"/>
            <a:ext cx="7947368" cy="461665"/>
          </a:xfrm>
          <a:prstGeom prst="rect">
            <a:avLst/>
          </a:prstGeom>
        </p:spPr>
        <p:txBody>
          <a:bodyPr wrap="none">
            <a:spAutoFit/>
          </a:bodyPr>
          <a:lstStyle/>
          <a:p>
            <a:r>
              <a:rPr lang="fr-FR" sz="2400" b="1" dirty="0">
                <a:ln>
                  <a:solidFill>
                    <a:schemeClr val="bg1"/>
                  </a:solidFill>
                </a:ln>
                <a:solidFill>
                  <a:srgbClr val="FFFF00"/>
                </a:solidFill>
              </a:rPr>
              <a:t>Pour tous les chanteurs amateurs qui s’y croiront encore plus</a:t>
            </a:r>
          </a:p>
        </p:txBody>
      </p:sp>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a:stretch>
            <a:fillRect/>
          </a:stretch>
        </p:blipFill>
        <p:spPr>
          <a:xfrm>
            <a:off x="1928790" y="560540"/>
            <a:ext cx="8399937" cy="5692519"/>
          </a:xfrm>
          <a:prstGeom prst="rect">
            <a:avLst/>
          </a:prstGeom>
          <a:effectLst>
            <a:softEdge rad="127000"/>
          </a:effectLst>
        </p:spPr>
      </p:pic>
      <p:sp>
        <p:nvSpPr>
          <p:cNvPr id="9" name="Rectangle 8"/>
          <p:cNvSpPr/>
          <p:nvPr/>
        </p:nvSpPr>
        <p:spPr>
          <a:xfrm>
            <a:off x="4232727" y="713730"/>
            <a:ext cx="6096000" cy="830997"/>
          </a:xfrm>
          <a:prstGeom prst="rect">
            <a:avLst/>
          </a:prstGeom>
        </p:spPr>
        <p:txBody>
          <a:bodyPr>
            <a:spAutoFit/>
          </a:bodyPr>
          <a:lstStyle/>
          <a:p>
            <a:r>
              <a:rPr lang="fr-FR" sz="2400" b="1" dirty="0">
                <a:solidFill>
                  <a:srgbClr val="FF0000"/>
                </a:solidFill>
              </a:rPr>
              <a:t>Le sac de couchage intégral, pour dormir n’importe où n’importe quand</a:t>
            </a:r>
          </a:p>
        </p:txBody>
      </p:sp>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1446634" y="620013"/>
            <a:ext cx="9273918" cy="5633046"/>
          </a:xfrm>
          <a:prstGeom prst="rect">
            <a:avLst/>
          </a:prstGeom>
          <a:effectLst>
            <a:softEdge rad="127000"/>
          </a:effectLst>
        </p:spPr>
      </p:pic>
      <p:sp>
        <p:nvSpPr>
          <p:cNvPr id="4" name="Rectangle 3"/>
          <p:cNvSpPr/>
          <p:nvPr/>
        </p:nvSpPr>
        <p:spPr>
          <a:xfrm>
            <a:off x="2514600" y="2779293"/>
            <a:ext cx="6096000" cy="830997"/>
          </a:xfrm>
          <a:prstGeom prst="rect">
            <a:avLst/>
          </a:prstGeom>
        </p:spPr>
        <p:txBody>
          <a:bodyPr>
            <a:spAutoFit/>
          </a:bodyPr>
          <a:lstStyle/>
          <a:p>
            <a:r>
              <a:rPr lang="fr-FR" sz="2400" b="1" dirty="0"/>
              <a:t>Là c’est sûr personne ne pourra vous observer, vous êtes bien à l’abri des regards</a:t>
            </a:r>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a:stretch>
            <a:fillRect/>
          </a:stretch>
        </p:blipFill>
        <p:spPr>
          <a:xfrm>
            <a:off x="1863269" y="629938"/>
            <a:ext cx="8465459" cy="5598126"/>
          </a:xfrm>
          <a:prstGeom prst="rect">
            <a:avLst/>
          </a:prstGeom>
          <a:effectLst>
            <a:softEdge rad="127000"/>
          </a:effectLst>
        </p:spPr>
      </p:pic>
      <p:sp>
        <p:nvSpPr>
          <p:cNvPr id="4" name="Rectangle 3"/>
          <p:cNvSpPr/>
          <p:nvPr/>
        </p:nvSpPr>
        <p:spPr>
          <a:xfrm>
            <a:off x="3048000" y="3105835"/>
            <a:ext cx="6096000" cy="830997"/>
          </a:xfrm>
          <a:prstGeom prst="rect">
            <a:avLst/>
          </a:prstGeom>
        </p:spPr>
        <p:txBody>
          <a:bodyPr>
            <a:spAutoFit/>
          </a:bodyPr>
          <a:lstStyle/>
          <a:p>
            <a:r>
              <a:rPr lang="fr-FR" sz="2400" b="1" dirty="0">
                <a:ln>
                  <a:solidFill>
                    <a:schemeClr val="bg1"/>
                  </a:solidFill>
                </a:ln>
              </a:rPr>
              <a:t>Fini les traces de sauce au coin de la bouche avec ce fabuleux collier-serviette</a:t>
            </a:r>
          </a:p>
        </p:txBody>
      </p:sp>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a:stretch>
            <a:fillRect/>
          </a:stretch>
        </p:blipFill>
        <p:spPr>
          <a:xfrm>
            <a:off x="1075450" y="614855"/>
            <a:ext cx="10023474" cy="5638204"/>
          </a:xfrm>
          <a:prstGeom prst="rect">
            <a:avLst/>
          </a:prstGeom>
          <a:effectLst>
            <a:softEdge rad="127000"/>
          </a:effectLst>
        </p:spPr>
      </p:pic>
      <p:sp>
        <p:nvSpPr>
          <p:cNvPr id="4" name="Rectangle 3"/>
          <p:cNvSpPr/>
          <p:nvPr/>
        </p:nvSpPr>
        <p:spPr>
          <a:xfrm>
            <a:off x="2966393" y="3307834"/>
            <a:ext cx="6259214" cy="461665"/>
          </a:xfrm>
          <a:prstGeom prst="rect">
            <a:avLst/>
          </a:prstGeom>
        </p:spPr>
        <p:txBody>
          <a:bodyPr wrap="none">
            <a:spAutoFit/>
          </a:bodyPr>
          <a:lstStyle/>
          <a:p>
            <a:r>
              <a:rPr lang="fr-FR" sz="2400" b="1" dirty="0"/>
              <a:t>Un vélo… sans pédales… qui n’est plus un vélo ?</a:t>
            </a:r>
          </a:p>
        </p:txBody>
      </p:sp>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2927543" y="613941"/>
            <a:ext cx="6326815" cy="5639118"/>
          </a:xfrm>
          <a:prstGeom prst="rect">
            <a:avLst/>
          </a:prstGeom>
          <a:effectLst>
            <a:softEdge rad="127000"/>
          </a:effectLst>
        </p:spPr>
      </p:pic>
      <p:sp>
        <p:nvSpPr>
          <p:cNvPr id="4" name="Rectangle 3"/>
          <p:cNvSpPr/>
          <p:nvPr/>
        </p:nvSpPr>
        <p:spPr>
          <a:xfrm>
            <a:off x="3048000" y="3105835"/>
            <a:ext cx="6096000" cy="830997"/>
          </a:xfrm>
          <a:prstGeom prst="rect">
            <a:avLst/>
          </a:prstGeom>
        </p:spPr>
        <p:txBody>
          <a:bodyPr>
            <a:spAutoFit/>
          </a:bodyPr>
          <a:lstStyle/>
          <a:p>
            <a:r>
              <a:rPr lang="fr-FR" sz="2400" b="1" dirty="0">
                <a:ln>
                  <a:solidFill>
                    <a:schemeClr val="bg1"/>
                  </a:solidFill>
                </a:ln>
              </a:rPr>
              <a:t>C’est vrai que c’est très difficile d’acheter une bière et des cacahuètes séparément</a:t>
            </a:r>
          </a:p>
        </p:txBody>
      </p:sp>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a:stretch>
            <a:fillRect/>
          </a:stretch>
        </p:blipFill>
        <p:spPr>
          <a:xfrm>
            <a:off x="3074276" y="660166"/>
            <a:ext cx="6006662" cy="5571791"/>
          </a:xfrm>
          <a:prstGeom prst="rect">
            <a:avLst/>
          </a:prstGeom>
        </p:spPr>
      </p:pic>
      <p:sp>
        <p:nvSpPr>
          <p:cNvPr id="4" name="Rectangle 3"/>
          <p:cNvSpPr/>
          <p:nvPr/>
        </p:nvSpPr>
        <p:spPr>
          <a:xfrm>
            <a:off x="3048000" y="3105835"/>
            <a:ext cx="6096000" cy="830997"/>
          </a:xfrm>
          <a:prstGeom prst="rect">
            <a:avLst/>
          </a:prstGeom>
        </p:spPr>
        <p:txBody>
          <a:bodyPr>
            <a:spAutoFit/>
          </a:bodyPr>
          <a:lstStyle/>
          <a:p>
            <a:r>
              <a:rPr lang="fr-FR" sz="2400" b="1" dirty="0"/>
              <a:t>Si vous avez la flemme de travailler vos abdos et croyez aux miracles, c’est pour vous</a:t>
            </a:r>
          </a:p>
        </p:txBody>
      </p:sp>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a:stretch>
            <a:fillRect/>
          </a:stretch>
        </p:blipFill>
        <p:spPr>
          <a:xfrm>
            <a:off x="2175642" y="627855"/>
            <a:ext cx="7803930" cy="5628823"/>
          </a:xfrm>
          <a:prstGeom prst="rect">
            <a:avLst/>
          </a:prstGeom>
          <a:effectLst>
            <a:softEdge rad="127000"/>
          </a:effectLst>
        </p:spPr>
      </p:pic>
      <p:sp>
        <p:nvSpPr>
          <p:cNvPr id="4" name="Rectangle 3"/>
          <p:cNvSpPr/>
          <p:nvPr/>
        </p:nvSpPr>
        <p:spPr>
          <a:xfrm>
            <a:off x="3470410" y="1102553"/>
            <a:ext cx="5140190" cy="461665"/>
          </a:xfrm>
          <a:prstGeom prst="rect">
            <a:avLst/>
          </a:prstGeom>
        </p:spPr>
        <p:txBody>
          <a:bodyPr wrap="none">
            <a:spAutoFit/>
          </a:bodyPr>
          <a:lstStyle/>
          <a:p>
            <a:r>
              <a:rPr lang="fr-FR" sz="2400" b="1" dirty="0">
                <a:solidFill>
                  <a:srgbClr val="FF0000"/>
                </a:solidFill>
              </a:rPr>
              <a:t>Là je suis pas sûr de pouvoir vous aider</a:t>
            </a:r>
          </a:p>
        </p:txBody>
      </p:sp>
    </p:spTree>
    <p:extLst>
      <p:ext uri="{BB962C8B-B14F-4D97-AF65-F5344CB8AC3E}">
        <p14:creationId xmlns:p14="http://schemas.microsoft.com/office/powerpoint/2010/main" val="309945432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473476" y="610440"/>
            <a:ext cx="11234099" cy="564262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4" name="Rectangle 3"/>
          <p:cNvSpPr/>
          <p:nvPr/>
        </p:nvSpPr>
        <p:spPr>
          <a:xfrm>
            <a:off x="3048000" y="4824276"/>
            <a:ext cx="6096000" cy="830997"/>
          </a:xfrm>
          <a:prstGeom prst="rect">
            <a:avLst/>
          </a:prstGeom>
        </p:spPr>
        <p:txBody>
          <a:bodyPr>
            <a:spAutoFit/>
          </a:bodyPr>
          <a:lstStyle/>
          <a:p>
            <a:r>
              <a:rPr lang="fr-FR" sz="2400" b="1" dirty="0">
                <a:solidFill>
                  <a:srgbClr val="FF0000"/>
                </a:solidFill>
              </a:rPr>
              <a:t>Avec ce masque assez encombrant, ne perdez plus jamais vos télécommandes !</a:t>
            </a:r>
          </a:p>
        </p:txBody>
      </p:sp>
    </p:spTree>
    <p:extLst>
      <p:ext uri="{BB962C8B-B14F-4D97-AF65-F5344CB8AC3E}">
        <p14:creationId xmlns:p14="http://schemas.microsoft.com/office/powerpoint/2010/main" val="398610688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630621" y="438223"/>
            <a:ext cx="10909738" cy="5970051"/>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4" name="Rectangle 3"/>
          <p:cNvSpPr/>
          <p:nvPr/>
        </p:nvSpPr>
        <p:spPr>
          <a:xfrm>
            <a:off x="2514600" y="3894111"/>
            <a:ext cx="6096000" cy="830997"/>
          </a:xfrm>
          <a:prstGeom prst="rect">
            <a:avLst/>
          </a:prstGeom>
        </p:spPr>
        <p:txBody>
          <a:bodyPr>
            <a:spAutoFit/>
          </a:bodyPr>
          <a:lstStyle/>
          <a:p>
            <a:r>
              <a:rPr lang="fr-FR" sz="2400" b="1" dirty="0">
                <a:solidFill>
                  <a:srgbClr val="FF0000"/>
                </a:solidFill>
              </a:rPr>
              <a:t>Sûrement pas la version du football la plus passionnante à regarder</a:t>
            </a:r>
          </a:p>
        </p:txBody>
      </p:sp>
    </p:spTree>
    <p:extLst>
      <p:ext uri="{BB962C8B-B14F-4D97-AF65-F5344CB8AC3E}">
        <p14:creationId xmlns:p14="http://schemas.microsoft.com/office/powerpoint/2010/main" val="35220745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630621" y="622271"/>
            <a:ext cx="10957034" cy="5630788"/>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4" name="Rectangle 3"/>
          <p:cNvSpPr/>
          <p:nvPr/>
        </p:nvSpPr>
        <p:spPr>
          <a:xfrm>
            <a:off x="3048000" y="3105835"/>
            <a:ext cx="6096000" cy="830997"/>
          </a:xfrm>
          <a:prstGeom prst="rect">
            <a:avLst/>
          </a:prstGeom>
        </p:spPr>
        <p:txBody>
          <a:bodyPr>
            <a:spAutoFit/>
          </a:bodyPr>
          <a:lstStyle/>
          <a:p>
            <a:r>
              <a:rPr lang="fr-FR" sz="2400" b="1" dirty="0"/>
              <a:t>Pour vous préparer tranquillement pour la soirée du vendredi en buvant au boulot</a:t>
            </a:r>
          </a:p>
        </p:txBody>
      </p:sp>
    </p:spTree>
    <p:extLst>
      <p:ext uri="{BB962C8B-B14F-4D97-AF65-F5344CB8AC3E}">
        <p14:creationId xmlns:p14="http://schemas.microsoft.com/office/powerpoint/2010/main" val="403512226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614855" y="551815"/>
            <a:ext cx="10972800" cy="5701244"/>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sp>
        <p:nvSpPr>
          <p:cNvPr id="4" name="Rectangle 3"/>
          <p:cNvSpPr/>
          <p:nvPr/>
        </p:nvSpPr>
        <p:spPr>
          <a:xfrm>
            <a:off x="3048000" y="3105835"/>
            <a:ext cx="6096000" cy="1200329"/>
          </a:xfrm>
          <a:prstGeom prst="rect">
            <a:avLst/>
          </a:prstGeom>
        </p:spPr>
        <p:txBody>
          <a:bodyPr>
            <a:spAutoFit/>
          </a:bodyPr>
          <a:lstStyle/>
          <a:p>
            <a:r>
              <a:rPr lang="fr-FR" sz="2400" b="1" dirty="0">
                <a:solidFill>
                  <a:srgbClr val="FF0000"/>
                </a:solidFill>
              </a:rPr>
              <a:t>Il faut toujours se tenir droit certes, mais le nombre d’accidents doit être assez élevé pour cet accessoire…</a:t>
            </a:r>
          </a:p>
        </p:txBody>
      </p:sp>
    </p:spTree>
    <p:extLst>
      <p:ext uri="{BB962C8B-B14F-4D97-AF65-F5344CB8AC3E}">
        <p14:creationId xmlns:p14="http://schemas.microsoft.com/office/powerpoint/2010/main" val="230060989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9" name="Image 8"/>
          <p:cNvPicPr>
            <a:picLocks noChangeAspect="1"/>
          </p:cNvPicPr>
          <p:nvPr/>
        </p:nvPicPr>
        <p:blipFill>
          <a:blip r:embed="rId4"/>
          <a:stretch>
            <a:fillRect/>
          </a:stretch>
        </p:blipFill>
        <p:spPr>
          <a:xfrm>
            <a:off x="2330587" y="587265"/>
            <a:ext cx="7554391" cy="5665793"/>
          </a:xfrm>
          <a:prstGeom prst="rect">
            <a:avLst/>
          </a:prstGeom>
          <a:effectLst>
            <a:softEdge rad="127000"/>
          </a:effectLst>
        </p:spPr>
      </p:pic>
      <p:sp>
        <p:nvSpPr>
          <p:cNvPr id="10" name="Rectangle 9"/>
          <p:cNvSpPr/>
          <p:nvPr/>
        </p:nvSpPr>
        <p:spPr>
          <a:xfrm>
            <a:off x="3158359" y="893698"/>
            <a:ext cx="6096000" cy="1200329"/>
          </a:xfrm>
          <a:prstGeom prst="rect">
            <a:avLst/>
          </a:prstGeom>
        </p:spPr>
        <p:txBody>
          <a:bodyPr>
            <a:spAutoFit/>
          </a:bodyPr>
          <a:lstStyle/>
          <a:p>
            <a:r>
              <a:rPr lang="fr-FR" sz="2400" b="1" dirty="0"/>
              <a:t>Cet appareil est censé faire travailler les muscles autour de la bouche, mais on a surtout l’air assez bête en le portant</a:t>
            </a:r>
          </a:p>
        </p:txBody>
      </p:sp>
    </p:spTree>
    <p:extLst>
      <p:ext uri="{BB962C8B-B14F-4D97-AF65-F5344CB8AC3E}">
        <p14:creationId xmlns:p14="http://schemas.microsoft.com/office/powerpoint/2010/main" val="62245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3259" r="-964" b="17408"/>
          <a:stretch/>
        </p:blipFill>
        <p:spPr>
          <a:xfrm>
            <a:off x="635000" y="609526"/>
            <a:ext cx="11048999" cy="5746824"/>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4717"/>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
        <p:nvSpPr>
          <p:cNvPr id="9" name="Rectangle 8"/>
          <p:cNvSpPr/>
          <p:nvPr/>
        </p:nvSpPr>
        <p:spPr>
          <a:xfrm>
            <a:off x="2339973" y="1504635"/>
            <a:ext cx="7512050" cy="4154984"/>
          </a:xfrm>
          <a:prstGeom prst="rect">
            <a:avLst/>
          </a:prstGeom>
        </p:spPr>
        <p:txBody>
          <a:bodyPr wrap="square">
            <a:spAutoFit/>
          </a:bodyPr>
          <a:lstStyle/>
          <a:p>
            <a:r>
              <a:rPr lang="fr-FR" sz="8800" b="1" dirty="0" smtClean="0">
                <a:ln>
                  <a:solidFill>
                    <a:sysClr val="windowText" lastClr="000000"/>
                  </a:solidFill>
                </a:ln>
                <a:latin typeface="Brush Script MT" panose="03060802040406070304" pitchFamily="66" charset="0"/>
              </a:rPr>
              <a:t> C’était Les </a:t>
            </a:r>
            <a:r>
              <a:rPr lang="fr-FR" sz="8800" b="1" dirty="0">
                <a:ln>
                  <a:solidFill>
                    <a:sysClr val="windowText" lastClr="000000"/>
                  </a:solidFill>
                </a:ln>
                <a:latin typeface="Brush Script MT" panose="03060802040406070304" pitchFamily="66" charset="0"/>
              </a:rPr>
              <a:t>pires </a:t>
            </a:r>
            <a:r>
              <a:rPr lang="fr-FR" sz="8800" b="1" dirty="0" smtClean="0">
                <a:ln>
                  <a:solidFill>
                    <a:sysClr val="windowText" lastClr="000000"/>
                  </a:solidFill>
                </a:ln>
                <a:latin typeface="Brush Script MT" panose="03060802040406070304" pitchFamily="66" charset="0"/>
              </a:rPr>
              <a:t> inventions au </a:t>
            </a:r>
            <a:r>
              <a:rPr lang="fr-FR" sz="8800" b="1" dirty="0">
                <a:ln>
                  <a:solidFill>
                    <a:sysClr val="windowText" lastClr="000000"/>
                  </a:solidFill>
                </a:ln>
                <a:latin typeface="Brush Script MT" panose="03060802040406070304" pitchFamily="66" charset="0"/>
              </a:rPr>
              <a:t>monde </a:t>
            </a:r>
            <a:r>
              <a:rPr lang="fr-FR" sz="8800" b="1" dirty="0" smtClean="0">
                <a:ln>
                  <a:solidFill>
                    <a:sysClr val="windowText" lastClr="000000"/>
                  </a:solidFill>
                </a:ln>
                <a:latin typeface="Brush Script MT" panose="03060802040406070304" pitchFamily="66" charset="0"/>
              </a:rPr>
              <a:t>    </a:t>
            </a:r>
          </a:p>
          <a:p>
            <a:r>
              <a:rPr lang="fr-FR" sz="8800" b="1" dirty="0">
                <a:ln>
                  <a:solidFill>
                    <a:sysClr val="windowText" lastClr="000000"/>
                  </a:solidFill>
                </a:ln>
                <a:latin typeface="Brush Script MT" panose="03060802040406070304" pitchFamily="66" charset="0"/>
              </a:rPr>
              <a:t> </a:t>
            </a:r>
            <a:r>
              <a:rPr lang="fr-FR" sz="8800" b="1" dirty="0" smtClean="0">
                <a:ln>
                  <a:solidFill>
                    <a:sysClr val="windowText" lastClr="000000"/>
                  </a:solidFill>
                </a:ln>
                <a:latin typeface="Brush Script MT" panose="03060802040406070304" pitchFamily="66" charset="0"/>
              </a:rPr>
              <a:t> par Lande  N° 1 </a:t>
            </a:r>
            <a:endParaRPr lang="fr-FR" sz="88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30815875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148</TotalTime>
  <Words>701</Words>
  <Application>Microsoft Office PowerPoint</Application>
  <PresentationFormat>Grand écran</PresentationFormat>
  <Paragraphs>129</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2019-02-01T14:09:57Z</dcterms:created>
  <dcterms:modified xsi:type="dcterms:W3CDTF">2019-05-29T18:01:56Z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