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/qCua1sMXRX7nvmWsWCIQ==" hashData="yMLogcyr3edGBuWYlfBNhCQxzlkqLzHblPQ6JHTzj67Li6pP4Ohh0CaweCqjZDjda3SjWJmciH4/HgFdvKXm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84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4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744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8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19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7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Curiosités dans le monde 2 .. 27 04 2011_001.wav"/>
          </p:stSnd>
        </p:sndAc>
      </p:transition>
    </mc:Choice>
    <mc:Fallback>
      <p:transition spd="slow" advTm="10000">
        <p:circle/>
        <p:sndAc>
          <p:stSnd loop="1">
            <p:snd r:embed="rId3" name="Curiosités dans le monde 2 .. 27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7" y="493521"/>
            <a:ext cx="10949365" cy="587095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738030"/>
            <a:ext cx="10515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L'expression de leurs gueules est juste à mourir de rires, ces animaux ont été surpris et leurs faciès ressemblent étrangement aux humains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500" y="607618"/>
            <a:ext cx="7518400" cy="5623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"/>
          <a:stretch/>
        </p:blipFill>
        <p:spPr>
          <a:xfrm>
            <a:off x="3469532" y="635000"/>
            <a:ext cx="5255368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800" y="609600"/>
            <a:ext cx="75184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" b="18148"/>
          <a:stretch/>
        </p:blipFill>
        <p:spPr>
          <a:xfrm>
            <a:off x="2646212" y="618987"/>
            <a:ext cx="6896100" cy="561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1200" y="634494"/>
            <a:ext cx="5676900" cy="5601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200" y="624691"/>
            <a:ext cx="6959600" cy="5608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641766"/>
            <a:ext cx="7467600" cy="5593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94" b="14535"/>
          <a:stretch/>
        </p:blipFill>
        <p:spPr>
          <a:xfrm>
            <a:off x="1044841" y="625337"/>
            <a:ext cx="10201275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5400" y="619124"/>
            <a:ext cx="4508500" cy="5635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628649"/>
            <a:ext cx="748030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666749"/>
            <a:ext cx="7429500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7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900" y="647699"/>
            <a:ext cx="7429500" cy="557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9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400" y="611644"/>
            <a:ext cx="7594599" cy="5615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78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719939"/>
            <a:ext cx="8829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Animaux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par Lande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6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302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2019-05-27T17:02:59Z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