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J6Q71+8oFJX1LHam/ukHA==" hashData="zZzXclg7jNjie+Cb758brn1vurh/d4owvuYrRchxxwxSMqYeB9ZhBXJB/Pj8WXuofppzoEXWNA6BBLq2motmO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540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27/05/2019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484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37440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682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2192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27/05/2019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27/05/2019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27/05/2019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300" y="488874"/>
            <a:ext cx="10947400" cy="586747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nimaux surpris </a:t>
            </a:r>
          </a:p>
          <a:p>
            <a:r>
              <a:rPr lang="fr-FR" sz="8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 en photos</a:t>
            </a: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6</a:t>
            </a:r>
            <a:endParaRPr lang="fr-FR" sz="8800" b="1" dirty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  <p:sndAc>
          <p:stSnd loop="1">
            <p:snd r:embed="rId3" name="Curiosités dans le monde 2 .. 27 04 2011_001.wav"/>
          </p:stSnd>
        </p:sndAc>
      </p:transition>
    </mc:Choice>
    <mc:Fallback>
      <p:transition spd="slow" advTm="10000">
        <p:circle/>
        <p:sndAc>
          <p:stSnd loop="1">
            <p:snd r:embed="rId3" name="Curiosités dans le monde 2 .. 27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317" y="493521"/>
            <a:ext cx="10949365" cy="587095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838200" y="738030"/>
            <a:ext cx="10515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L'expression de leurs gueules est juste à mourir de rires, ces animaux ont été surpris et leurs faciès ressemblent étrangement aux humains 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9900" y="613092"/>
            <a:ext cx="6197600" cy="56088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42163" y="635000"/>
            <a:ext cx="5168437" cy="558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76" t="136" r="982" b="10383"/>
          <a:stretch/>
        </p:blipFill>
        <p:spPr>
          <a:xfrm>
            <a:off x="1872548" y="639392"/>
            <a:ext cx="8446904" cy="5579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5400" y="613887"/>
            <a:ext cx="4495799" cy="5662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3900" y="622300"/>
            <a:ext cx="5638800" cy="5638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191" b="8193"/>
          <a:stretch/>
        </p:blipFill>
        <p:spPr>
          <a:xfrm>
            <a:off x="1598462" y="609600"/>
            <a:ext cx="8991599" cy="5638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1481" r="-278" b="13333"/>
          <a:stretch/>
        </p:blipFill>
        <p:spPr>
          <a:xfrm>
            <a:off x="1142212" y="643352"/>
            <a:ext cx="9907576" cy="55712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804" r="319" b="6017"/>
          <a:stretch/>
        </p:blipFill>
        <p:spPr>
          <a:xfrm>
            <a:off x="1885214" y="631992"/>
            <a:ext cx="8421571" cy="55873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" t="10741" r="-1" b="11481"/>
          <a:stretch/>
        </p:blipFill>
        <p:spPr>
          <a:xfrm>
            <a:off x="1282700" y="638174"/>
            <a:ext cx="9530838" cy="55596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1070" y="647477"/>
            <a:ext cx="9889859" cy="5563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8999" y="635766"/>
            <a:ext cx="5308601" cy="5613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8714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7700" y="635291"/>
            <a:ext cx="8382000" cy="5570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1792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2900" y="650786"/>
            <a:ext cx="8940800" cy="55722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8878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00" y="488874"/>
            <a:ext cx="10947400" cy="586747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81396" y="719939"/>
            <a:ext cx="8829207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Animaux surpris </a:t>
            </a:r>
          </a:p>
          <a:p>
            <a:r>
              <a:rPr lang="fr-FR" sz="8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 en photos</a:t>
            </a: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 par Lande </a:t>
            </a:r>
            <a:endParaRPr lang="fr-FR" sz="8800" b="1" dirty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764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</TotalTime>
  <Words>302</Words>
  <Application>Microsoft Office PowerPoint</Application>
  <PresentationFormat>Grand écran</PresentationFormat>
  <Paragraphs>88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2019-02-01T14:09:57Z</dcterms:created>
  <dcterms:modified xsi:type="dcterms:W3CDTF">2019-05-27T16:52:19Z</dcterms:modified>
  <cp:contentStatus/>
</cp:coreProperties>
</file>