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MIy48KL6PPs7Vyp+aXkW4g==" hashData="yDQ18ZQh6ffjqyWZO0nUfMDyWPEkR8dNgjEsj2u3SlusR/fT/AG76mIAjXpNulK/mK6iEioXbuxs+7p3zfrwE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3" d="100"/>
          <a:sy n="83" d="100"/>
        </p:scale>
        <p:origin x="258" y="13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950B8E-A0AC-48C6-A22B-D937B1BE70CC}" type="datetimeFigureOut">
              <a:rPr lang="fr-FR" smtClean="0"/>
              <a:t>27/05/2019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FB13C6-9801-4808-A836-1F10B3F080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77948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74479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40844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75446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67507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48918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489291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021020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848489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73358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678881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412237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318763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644847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374404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36823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21926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5FA9-0E32-4FBA-A963-63102E3AE203}" type="datetime1">
              <a:rPr lang="fr-FR" smtClean="0"/>
              <a:t>27/05/2019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3866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1FC8B-DF6C-4413-8C6E-2E6AF1D4DB31}" type="datetime1">
              <a:rPr lang="fr-FR" smtClean="0"/>
              <a:t>27/05/2019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1888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8C6B6-F3C6-44BF-981B-A1F504BA2385}" type="datetime1">
              <a:rPr lang="fr-FR" smtClean="0"/>
              <a:t>27/05/2019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5935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59730-BE7A-4959-9B8A-EA3AE8920D2E}" type="datetime1">
              <a:rPr lang="fr-FR" smtClean="0"/>
              <a:t>27/05/2019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96309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0A6E5-B441-470E-9088-F7DE4A349339}" type="datetime1">
              <a:rPr lang="fr-FR" smtClean="0"/>
              <a:t>27/05/2019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17717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1DDE5-8A05-4A5B-B460-C23C69A06801}" type="datetime1">
              <a:rPr lang="fr-FR" smtClean="0"/>
              <a:t>27/05/2019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3118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E5558-6794-4815-BB15-FD1C501B0613}" type="datetime1">
              <a:rPr lang="fr-FR" smtClean="0"/>
              <a:t>27/05/2019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0751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E77CC-79D3-4C89-94C5-4BF28D52469C}" type="datetime1">
              <a:rPr lang="fr-FR" smtClean="0"/>
              <a:t>27/05/2019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1714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D949D-C06D-4563-9AED-786A63513D99}" type="datetime1">
              <a:rPr lang="fr-FR" smtClean="0"/>
              <a:t>27/05/2019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070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93DA-06AC-41D2-AB45-5672A1B62B9E}" type="datetime1">
              <a:rPr lang="fr-FR" smtClean="0"/>
              <a:t>27/05/2019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1048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EFBE0-F3DF-4363-8A6A-7287C4D4F30B}" type="datetime1">
              <a:rPr lang="fr-FR" smtClean="0"/>
              <a:t>27/05/2019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2167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004A13-AE70-48FC-9554-3B06A57F301B}" type="datetime1">
              <a:rPr lang="fr-FR" smtClean="0"/>
              <a:t>27/05/2019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12421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2300" y="488874"/>
            <a:ext cx="10947400" cy="5867476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7126" y="1559817"/>
            <a:ext cx="5834270" cy="4661696"/>
          </a:xfrm>
          <a:prstGeom prst="rect">
            <a:avLst/>
          </a:prstGeom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679657" y="1348195"/>
            <a:ext cx="8829207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>
                <a:latin typeface="Brush Script MT" panose="03060802040406070304" pitchFamily="66" charset="0"/>
              </a:rPr>
              <a:t>     </a:t>
            </a:r>
            <a:r>
              <a:rPr lang="fr-FR" sz="8800" b="1" dirty="0">
                <a:ln>
                  <a:solidFill>
                    <a:schemeClr val="bg1"/>
                  </a:solidFill>
                </a:ln>
                <a:latin typeface="Brush Script MT" panose="03060802040406070304" pitchFamily="66" charset="0"/>
              </a:rPr>
              <a:t>A</a:t>
            </a:r>
            <a:r>
              <a:rPr lang="fr-FR" sz="8800" b="1" dirty="0" smtClean="0">
                <a:ln>
                  <a:solidFill>
                    <a:schemeClr val="bg1"/>
                  </a:solidFill>
                </a:ln>
                <a:latin typeface="Brush Script MT" panose="03060802040406070304" pitchFamily="66" charset="0"/>
              </a:rPr>
              <a:t>nimaux surpris </a:t>
            </a:r>
          </a:p>
          <a:p>
            <a:r>
              <a:rPr lang="fr-FR" sz="8800" b="1" dirty="0">
                <a:ln>
                  <a:solidFill>
                    <a:schemeClr val="bg1"/>
                  </a:solidFill>
                </a:ln>
                <a:latin typeface="Brush Script MT" panose="03060802040406070304" pitchFamily="66" charset="0"/>
              </a:rPr>
              <a:t> </a:t>
            </a:r>
            <a:r>
              <a:rPr lang="fr-FR" sz="8800" b="1" dirty="0" smtClean="0">
                <a:ln>
                  <a:solidFill>
                    <a:schemeClr val="bg1"/>
                  </a:solidFill>
                </a:ln>
                <a:latin typeface="Brush Script MT" panose="03060802040406070304" pitchFamily="66" charset="0"/>
              </a:rPr>
              <a:t>       en photos</a:t>
            </a:r>
          </a:p>
          <a:p>
            <a:r>
              <a:rPr lang="fr-FR" sz="8800" b="1" dirty="0" smtClean="0">
                <a:ln>
                  <a:solidFill>
                    <a:schemeClr val="bg1"/>
                  </a:solidFill>
                </a:ln>
                <a:latin typeface="Brush Script MT" panose="03060802040406070304" pitchFamily="66" charset="0"/>
              </a:rPr>
              <a:t>    par Lande N° </a:t>
            </a:r>
            <a:r>
              <a:rPr lang="fr-FR" sz="8800" b="1" dirty="0" smtClean="0">
                <a:ln>
                  <a:solidFill>
                    <a:schemeClr val="bg1"/>
                  </a:solidFill>
                </a:ln>
                <a:latin typeface="Brush Script MT" panose="03060802040406070304" pitchFamily="66" charset="0"/>
              </a:rPr>
              <a:t>5</a:t>
            </a:r>
            <a:endParaRPr lang="fr-FR" sz="8800" b="1" dirty="0">
              <a:ln>
                <a:solidFill>
                  <a:schemeClr val="bg1"/>
                </a:solidFill>
              </a:ln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8033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  <p:sndAc>
          <p:stSnd loop="1">
            <p:snd r:embed="rId3" name="Curiosités dans le monde 2 .. 27 04 2011_001.wav"/>
          </p:stSnd>
        </p:sndAc>
      </p:transition>
    </mc:Choice>
    <mc:Fallback>
      <p:transition spd="slow" advTm="10000">
        <p:circle/>
        <p:sndAc>
          <p:stSnd loop="1">
            <p:snd r:embed="rId3" name="Curiosités dans le monde 2 .. 27 04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1317" y="493521"/>
            <a:ext cx="10949365" cy="5870957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</a:t>
            </a:fld>
            <a:endParaRPr lang="fr-FR" sz="1400" b="1" dirty="0"/>
          </a:p>
        </p:txBody>
      </p:sp>
      <p:sp>
        <p:nvSpPr>
          <p:cNvPr id="3" name="Rectangle 2"/>
          <p:cNvSpPr/>
          <p:nvPr/>
        </p:nvSpPr>
        <p:spPr>
          <a:xfrm>
            <a:off x="838200" y="738030"/>
            <a:ext cx="105156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7200" b="1" dirty="0">
                <a:ln>
                  <a:solidFill>
                    <a:sysClr val="windowText" lastClr="000000"/>
                  </a:solidFill>
                </a:ln>
                <a:latin typeface="Brush Script MT" panose="03060802040406070304" pitchFamily="66" charset="0"/>
              </a:rPr>
              <a:t>L'expression de leurs gueules est juste à mourir de rires, ces animaux ont été surpris et leurs faciès ressemblent étrangement aux humains </a:t>
            </a:r>
          </a:p>
        </p:txBody>
      </p:sp>
    </p:spTree>
    <p:extLst>
      <p:ext uri="{BB962C8B-B14F-4D97-AF65-F5344CB8AC3E}">
        <p14:creationId xmlns:p14="http://schemas.microsoft.com/office/powerpoint/2010/main" val="26294507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3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64827" y="634561"/>
            <a:ext cx="7457089" cy="559281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71966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4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943341" y="629193"/>
            <a:ext cx="6305318" cy="55996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805328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5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7987" y="612825"/>
            <a:ext cx="8182304" cy="56143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14778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6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8271" y="730468"/>
            <a:ext cx="10875457" cy="543772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71448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7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57625" y="581025"/>
            <a:ext cx="4476750" cy="56959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38116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8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76097" y="611477"/>
            <a:ext cx="8450318" cy="562804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854463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9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38600" y="653596"/>
            <a:ext cx="4114800" cy="55146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277346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10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92417" y="630737"/>
            <a:ext cx="7407166" cy="55965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89796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11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58055" y="602460"/>
            <a:ext cx="5470635" cy="565851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85904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12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60331" y="592870"/>
            <a:ext cx="8497614" cy="56547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26945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13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49062" y="646386"/>
            <a:ext cx="7457090" cy="55928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28714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14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71146" y="653728"/>
            <a:ext cx="8860220" cy="554396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017922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15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05219" y="620729"/>
            <a:ext cx="7981561" cy="554746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88780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2300" y="488874"/>
            <a:ext cx="10947400" cy="5867476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7126" y="1559817"/>
            <a:ext cx="5834270" cy="4661696"/>
          </a:xfrm>
          <a:prstGeom prst="rect">
            <a:avLst/>
          </a:prstGeom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16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681396" y="719939"/>
            <a:ext cx="8829207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>
                <a:latin typeface="Brush Script MT" panose="03060802040406070304" pitchFamily="66" charset="0"/>
              </a:rPr>
              <a:t>               </a:t>
            </a:r>
            <a:r>
              <a:rPr lang="fr-FR" sz="6600" b="1" dirty="0" smtClean="0">
                <a:ln>
                  <a:solidFill>
                    <a:schemeClr val="bg1"/>
                  </a:solidFill>
                </a:ln>
                <a:latin typeface="Brush Script MT" panose="03060802040406070304" pitchFamily="66" charset="0"/>
              </a:rPr>
              <a:t>C’était</a:t>
            </a:r>
          </a:p>
          <a:p>
            <a:r>
              <a:rPr lang="fr-FR" sz="8800" b="1" dirty="0" smtClean="0">
                <a:ln>
                  <a:solidFill>
                    <a:schemeClr val="bg1"/>
                  </a:solidFill>
                </a:ln>
                <a:latin typeface="Brush Script MT" panose="03060802040406070304" pitchFamily="66" charset="0"/>
              </a:rPr>
              <a:t>    Animaux surpris </a:t>
            </a:r>
          </a:p>
          <a:p>
            <a:r>
              <a:rPr lang="fr-FR" sz="8800" b="1" dirty="0">
                <a:ln>
                  <a:solidFill>
                    <a:schemeClr val="bg1"/>
                  </a:solidFill>
                </a:ln>
                <a:latin typeface="Brush Script MT" panose="03060802040406070304" pitchFamily="66" charset="0"/>
              </a:rPr>
              <a:t> </a:t>
            </a:r>
            <a:r>
              <a:rPr lang="fr-FR" sz="8800" b="1" dirty="0" smtClean="0">
                <a:ln>
                  <a:solidFill>
                    <a:schemeClr val="bg1"/>
                  </a:solidFill>
                </a:ln>
                <a:latin typeface="Brush Script MT" panose="03060802040406070304" pitchFamily="66" charset="0"/>
              </a:rPr>
              <a:t>       en photos</a:t>
            </a:r>
          </a:p>
          <a:p>
            <a:r>
              <a:rPr lang="fr-FR" sz="8800" b="1" dirty="0" smtClean="0">
                <a:ln>
                  <a:solidFill>
                    <a:schemeClr val="bg1"/>
                  </a:solidFill>
                </a:ln>
                <a:latin typeface="Brush Script MT" panose="03060802040406070304" pitchFamily="66" charset="0"/>
              </a:rPr>
              <a:t>       par Lande </a:t>
            </a:r>
            <a:endParaRPr lang="fr-FR" sz="8800" b="1" dirty="0">
              <a:ln>
                <a:solidFill>
                  <a:schemeClr val="bg1"/>
                </a:solidFill>
              </a:ln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7764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90</TotalTime>
  <Words>302</Words>
  <Application>Microsoft Office PowerPoint</Application>
  <PresentationFormat>Grand écran</PresentationFormat>
  <Paragraphs>88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19</cp:revision>
  <dcterms:created xsi:type="dcterms:W3CDTF">2019-02-01T14:09:57Z</dcterms:created>
  <dcterms:modified xsi:type="dcterms:W3CDTF">2019-05-27T16:41:43Z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