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g0jumDE26vXAM4DeTWlSw==" hashData="kMqa41X3JMpoMuCxu9jcWSUH4lXfQzF2o4ATT1ErrCfUGw3bO2r/4BGGqd1Ot4VHsPCy/8ge7euoAalyXg12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84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02/06/2019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02/06/2019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02/06/2019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02/06/2019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4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 xmlns="">
      <p:transition spd="slow" advTm="10000">
        <p:circle/>
        <p:sndAc>
          <p:stSnd loop="1">
            <p:snd r:embed="rId6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7800" y="614444"/>
            <a:ext cx="4216400" cy="5629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1499" y="625656"/>
            <a:ext cx="8458201" cy="5640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3050" y="605698"/>
            <a:ext cx="4025900" cy="5646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900" y="638175"/>
            <a:ext cx="74422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87" y="647700"/>
            <a:ext cx="5762625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8201" y="605790"/>
            <a:ext cx="7950200" cy="5664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487" y="598487"/>
            <a:ext cx="5661025" cy="5661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7127" y="613389"/>
            <a:ext cx="6237746" cy="5631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300" y="622300"/>
            <a:ext cx="56134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100" y="628434"/>
            <a:ext cx="4711700" cy="5646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316" y="642937"/>
            <a:ext cx="9822684" cy="5525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212" y="625012"/>
            <a:ext cx="5118100" cy="5607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600" y="618067"/>
            <a:ext cx="8432800" cy="5621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2019-06-02T11:58:11Z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