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DVBjZXdokRc8ZtHaaI7ag==" hashData="VBMJyHfzUVta7dyK+u2szFQe40Clu7QHx1TyBrA5PELq97+pQvJ4cMLaWP2Vz0CEtfC/ui6wp1XyDVvAIxNt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3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591714"/>
            <a:ext cx="8140700" cy="5630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300" y="633538"/>
            <a:ext cx="8407400" cy="559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100" y="638175"/>
            <a:ext cx="89916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37" y="633469"/>
            <a:ext cx="4895850" cy="5591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100" y="628650"/>
            <a:ext cx="750570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0" b="17222"/>
          <a:stretch/>
        </p:blipFill>
        <p:spPr>
          <a:xfrm>
            <a:off x="3435191" y="587237"/>
            <a:ext cx="5175409" cy="567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600074"/>
            <a:ext cx="8178800" cy="5622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800" y="615088"/>
            <a:ext cx="4216400" cy="5627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7549" y="581580"/>
            <a:ext cx="5813425" cy="5688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700" y="608647"/>
            <a:ext cx="6362700" cy="5607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632367"/>
            <a:ext cx="4330700" cy="5609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100" y="629260"/>
            <a:ext cx="5765800" cy="5599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500" y="621318"/>
            <a:ext cx="5981700" cy="5603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2019-05-27T16:25:20Z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