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6zWmq6YXicPIGvE5JpwAg==" hashData="4hs3bzDhm8A5K1IAVBrW7x+CnPytPsLXtU7o3rC8A+WnIp7gQgMHlyd0LOU8R7yQ9FmfzCxKVxncTmHu/MTM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4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37440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682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2192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79657" y="1348195"/>
            <a:ext cx="88292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</a:t>
            </a:r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A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par Lande N° 2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Curiosités dans le monde 2 .. 27 04 2011_001.wav"/>
          </p:stSnd>
        </p:sndAc>
      </p:transition>
    </mc:Choice>
    <mc:Fallback>
      <p:transition spd="slow" advTm="10000">
        <p:circle/>
        <p:sndAc>
          <p:stSnd loop="1">
            <p:snd r:embed="rId3" name="Curiosités dans le monde 2 .. 27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7" y="493521"/>
            <a:ext cx="10949365" cy="587095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838200" y="738030"/>
            <a:ext cx="10515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L'expression de leurs gueules est juste à mourir de rires, ces animaux ont été surpris et leurs faciès ressemblent étrangement aux humains 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837" y="604837"/>
            <a:ext cx="5648325" cy="564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1519" y="594519"/>
            <a:ext cx="5668962" cy="56689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676275"/>
            <a:ext cx="5715000" cy="5505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46557"/>
            <a:ext cx="8305800" cy="55648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609684"/>
            <a:ext cx="6794500" cy="56281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7300" y="643466"/>
            <a:ext cx="7124700" cy="5581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36058"/>
            <a:ext cx="8280400" cy="5603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647852"/>
            <a:ext cx="5029200" cy="55622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900" y="642450"/>
            <a:ext cx="8953500" cy="5581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00" y="639804"/>
            <a:ext cx="7975600" cy="5596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628650"/>
            <a:ext cx="47625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714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627930"/>
            <a:ext cx="6464300" cy="5613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9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56" r="667"/>
          <a:stretch/>
        </p:blipFill>
        <p:spPr>
          <a:xfrm>
            <a:off x="3581400" y="634999"/>
            <a:ext cx="4864100" cy="56054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8878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" y="488874"/>
            <a:ext cx="10947400" cy="586747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27/05/2019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681396" y="719939"/>
            <a:ext cx="882920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Animaux surpris </a:t>
            </a:r>
          </a:p>
          <a:p>
            <a:r>
              <a:rPr lang="fr-FR" sz="88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en photos</a:t>
            </a:r>
          </a:p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      par Lande </a:t>
            </a:r>
            <a:endParaRPr lang="fr-FR" sz="8800" b="1" dirty="0">
              <a:ln>
                <a:solidFill>
                  <a:schemeClr val="bg1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764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302</Words>
  <Application>Microsoft Office PowerPoint</Application>
  <PresentationFormat>Grand écran</PresentationFormat>
  <Paragraphs>88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2019-02-01T14:09:57Z</dcterms:created>
  <dcterms:modified xsi:type="dcterms:W3CDTF">2019-05-27T16:16:33Z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