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BJsj4O9q+bUC2lIijLnVg==" hashData="+gQpeUUP8bHar1wb7fp6dDqz0dCHhX1ek5aYAfBIhbNnczoCV3Jds6BuIGdQ8VswfDib8BV7XooVBMJqGBIj3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27/05/2019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4484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37440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3682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21926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27/05/2019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27/05/2019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27/05/2019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300" y="488874"/>
            <a:ext cx="10947400" cy="586747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79657" y="1348195"/>
            <a:ext cx="882920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</a:t>
            </a:r>
            <a:r>
              <a:rPr lang="fr-FR" sz="88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A</a:t>
            </a:r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nimaux surpris </a:t>
            </a:r>
            <a:endParaRPr lang="fr-FR" sz="8800" b="1" dirty="0" smtClean="0">
              <a:ln>
                <a:solidFill>
                  <a:schemeClr val="bg1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88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 </a:t>
            </a:r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en photos</a:t>
            </a:r>
            <a:endParaRPr lang="fr-FR" sz="8800" b="1" dirty="0" smtClean="0">
              <a:ln>
                <a:solidFill>
                  <a:schemeClr val="bg1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par Lande N° 1</a:t>
            </a:r>
            <a:endParaRPr lang="fr-FR" sz="8800" b="1" dirty="0">
              <a:ln>
                <a:solidFill>
                  <a:schemeClr val="bg1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  <p:sndAc>
          <p:stSnd loop="1">
            <p:snd r:embed="rId3" name="Curiosités dans le monde 2 .. 27 04 2011_001.wav"/>
          </p:stSnd>
        </p:sndAc>
      </p:transition>
    </mc:Choice>
    <mc:Fallback>
      <p:transition spd="slow" advTm="10000">
        <p:circle/>
        <p:sndAc>
          <p:stSnd loop="1">
            <p:snd r:embed="rId3" name="Curiosités dans le monde 2 .. 27 04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317" y="493521"/>
            <a:ext cx="10949365" cy="587095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838200" y="738030"/>
            <a:ext cx="105156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L'expression de leurs gueules est juste à mourir de rires, ces animaux ont été surpris et leurs faciès ressemblent étrangement aux humains </a:t>
            </a: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1199" y="634999"/>
            <a:ext cx="5638801" cy="56388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4400" y="613000"/>
            <a:ext cx="7797800" cy="56504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5500" y="638480"/>
            <a:ext cx="7975600" cy="55988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2300" y="620229"/>
            <a:ext cx="8420100" cy="56090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3912" y="645885"/>
            <a:ext cx="5600700" cy="55662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5649" y="628649"/>
            <a:ext cx="5600701" cy="56007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7550" y="590550"/>
            <a:ext cx="5676900" cy="56769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9259" r="351"/>
          <a:stretch/>
        </p:blipFill>
        <p:spPr>
          <a:xfrm>
            <a:off x="3467100" y="629266"/>
            <a:ext cx="5257800" cy="55994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615950"/>
            <a:ext cx="4875992" cy="56260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6220" y="609220"/>
            <a:ext cx="5639560" cy="56395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6700" y="614980"/>
            <a:ext cx="6591299" cy="56172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8714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5487" y="598487"/>
            <a:ext cx="5661025" cy="56610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01792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4699" y="622299"/>
            <a:ext cx="5588001" cy="55880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88780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300" y="488874"/>
            <a:ext cx="10947400" cy="586747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81396" y="719939"/>
            <a:ext cx="8829207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</a:t>
            </a:r>
            <a:r>
              <a:rPr lang="fr-FR" sz="6000" b="1" dirty="0" smtClean="0">
                <a:latin typeface="Brush Script MT" panose="03060802040406070304" pitchFamily="66" charset="0"/>
              </a:rPr>
              <a:t>           </a:t>
            </a:r>
            <a:r>
              <a:rPr lang="fr-FR" sz="66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C’était</a:t>
            </a:r>
          </a:p>
          <a:p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A</a:t>
            </a:r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nimaux surpris </a:t>
            </a:r>
            <a:endParaRPr lang="fr-FR" sz="8800" b="1" dirty="0" smtClean="0">
              <a:ln>
                <a:solidFill>
                  <a:schemeClr val="bg1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88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 </a:t>
            </a:r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en photos</a:t>
            </a:r>
            <a:endParaRPr lang="fr-FR" sz="8800" b="1" dirty="0" smtClean="0">
              <a:ln>
                <a:solidFill>
                  <a:schemeClr val="bg1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</a:t>
            </a:r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par </a:t>
            </a:r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Lande </a:t>
            </a:r>
            <a:endParaRPr lang="fr-FR" sz="8800" b="1" dirty="0">
              <a:ln>
                <a:solidFill>
                  <a:schemeClr val="bg1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7764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82</TotalTime>
  <Words>302</Words>
  <Application>Microsoft Office PowerPoint</Application>
  <PresentationFormat>Grand écran</PresentationFormat>
  <Paragraphs>88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2019-02-01T14:09:57Z</dcterms:created>
  <dcterms:modified xsi:type="dcterms:W3CDTF">2019-05-27T16:04:10Z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