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1"/>
  </p:notesMasterIdLst>
  <p:sldIdLst>
    <p:sldId id="256" r:id="rId2"/>
    <p:sldId id="260" r:id="rId3"/>
    <p:sldId id="273" r:id="rId4"/>
    <p:sldId id="263" r:id="rId5"/>
    <p:sldId id="257" r:id="rId6"/>
    <p:sldId id="267" r:id="rId7"/>
    <p:sldId id="271" r:id="rId8"/>
    <p:sldId id="268" r:id="rId9"/>
    <p:sldId id="258" r:id="rId10"/>
    <p:sldId id="262" r:id="rId11"/>
    <p:sldId id="264" r:id="rId12"/>
    <p:sldId id="259" r:id="rId13"/>
    <p:sldId id="269" r:id="rId14"/>
    <p:sldId id="266" r:id="rId15"/>
    <p:sldId id="261" r:id="rId16"/>
    <p:sldId id="274" r:id="rId17"/>
    <p:sldId id="265" r:id="rId18"/>
    <p:sldId id="270" r:id="rId19"/>
    <p:sldId id="272" r:id="rId20"/>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Kw9+iAN4GitNHnQZi5MVBw==" hashData="Z/ZPIfTYowHT2yACDlwcRTPa3l5jxlQ0UfG7Y/ujPwfJjSxeUUtXFLxuV/JcQvAWVWPueT3BxIZQuiAWSaNbOw=="/>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976" autoAdjust="0"/>
    <p:restoredTop sz="94660"/>
  </p:normalViewPr>
  <p:slideViewPr>
    <p:cSldViewPr snapToGrid="0" showGuides="1">
      <p:cViewPr varScale="1">
        <p:scale>
          <a:sx n="53" d="100"/>
          <a:sy n="53" d="100"/>
        </p:scale>
        <p:origin x="90" y="55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8B97AF1-22C1-4BCD-B48D-BEB8913680C9}" type="datetimeFigureOut">
              <a:rPr lang="fr-FR" smtClean="0"/>
              <a:t>10/08/2019</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D186991-CB67-4632-ADF7-1630C2047E9A}" type="slidenum">
              <a:rPr lang="fr-FR" smtClean="0"/>
              <a:t>‹N°›</a:t>
            </a:fld>
            <a:endParaRPr lang="fr-FR"/>
          </a:p>
        </p:txBody>
      </p:sp>
    </p:spTree>
    <p:extLst>
      <p:ext uri="{BB962C8B-B14F-4D97-AF65-F5344CB8AC3E}">
        <p14:creationId xmlns:p14="http://schemas.microsoft.com/office/powerpoint/2010/main" val="165375609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a:t>
            </a:fld>
            <a:endParaRPr lang="fr-FR"/>
          </a:p>
        </p:txBody>
      </p:sp>
    </p:spTree>
    <p:extLst>
      <p:ext uri="{BB962C8B-B14F-4D97-AF65-F5344CB8AC3E}">
        <p14:creationId xmlns:p14="http://schemas.microsoft.com/office/powerpoint/2010/main" val="245072425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2</a:t>
            </a:fld>
            <a:endParaRPr lang="fr-FR"/>
          </a:p>
        </p:txBody>
      </p:sp>
    </p:spTree>
    <p:extLst>
      <p:ext uri="{BB962C8B-B14F-4D97-AF65-F5344CB8AC3E}">
        <p14:creationId xmlns:p14="http://schemas.microsoft.com/office/powerpoint/2010/main" val="348042808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3</a:t>
            </a:fld>
            <a:endParaRPr lang="fr-FR"/>
          </a:p>
        </p:txBody>
      </p:sp>
    </p:spTree>
    <p:extLst>
      <p:ext uri="{BB962C8B-B14F-4D97-AF65-F5344CB8AC3E}">
        <p14:creationId xmlns:p14="http://schemas.microsoft.com/office/powerpoint/2010/main" val="86518150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4</a:t>
            </a:fld>
            <a:endParaRPr lang="fr-FR"/>
          </a:p>
        </p:txBody>
      </p:sp>
    </p:spTree>
    <p:extLst>
      <p:ext uri="{BB962C8B-B14F-4D97-AF65-F5344CB8AC3E}">
        <p14:creationId xmlns:p14="http://schemas.microsoft.com/office/powerpoint/2010/main" val="312512247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5</a:t>
            </a:fld>
            <a:endParaRPr lang="fr-FR"/>
          </a:p>
        </p:txBody>
      </p:sp>
    </p:spTree>
    <p:extLst>
      <p:ext uri="{BB962C8B-B14F-4D97-AF65-F5344CB8AC3E}">
        <p14:creationId xmlns:p14="http://schemas.microsoft.com/office/powerpoint/2010/main" val="342561385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6</a:t>
            </a:fld>
            <a:endParaRPr lang="fr-FR"/>
          </a:p>
        </p:txBody>
      </p:sp>
    </p:spTree>
    <p:extLst>
      <p:ext uri="{BB962C8B-B14F-4D97-AF65-F5344CB8AC3E}">
        <p14:creationId xmlns:p14="http://schemas.microsoft.com/office/powerpoint/2010/main" val="306175343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7</a:t>
            </a:fld>
            <a:endParaRPr lang="fr-FR"/>
          </a:p>
        </p:txBody>
      </p:sp>
    </p:spTree>
    <p:extLst>
      <p:ext uri="{BB962C8B-B14F-4D97-AF65-F5344CB8AC3E}">
        <p14:creationId xmlns:p14="http://schemas.microsoft.com/office/powerpoint/2010/main" val="2703886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8</a:t>
            </a:fld>
            <a:endParaRPr lang="fr-FR"/>
          </a:p>
        </p:txBody>
      </p:sp>
    </p:spTree>
    <p:extLst>
      <p:ext uri="{BB962C8B-B14F-4D97-AF65-F5344CB8AC3E}">
        <p14:creationId xmlns:p14="http://schemas.microsoft.com/office/powerpoint/2010/main" val="27303066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9</a:t>
            </a:fld>
            <a:endParaRPr lang="fr-FR"/>
          </a:p>
        </p:txBody>
      </p:sp>
    </p:spTree>
    <p:extLst>
      <p:ext uri="{BB962C8B-B14F-4D97-AF65-F5344CB8AC3E}">
        <p14:creationId xmlns:p14="http://schemas.microsoft.com/office/powerpoint/2010/main" val="414621247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10</a:t>
            </a:fld>
            <a:endParaRPr lang="fr-FR"/>
          </a:p>
        </p:txBody>
      </p:sp>
    </p:spTree>
    <p:extLst>
      <p:ext uri="{BB962C8B-B14F-4D97-AF65-F5344CB8AC3E}">
        <p14:creationId xmlns:p14="http://schemas.microsoft.com/office/powerpoint/2010/main" val="167379926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11</a:t>
            </a:fld>
            <a:endParaRPr lang="fr-FR"/>
          </a:p>
        </p:txBody>
      </p:sp>
    </p:spTree>
    <p:extLst>
      <p:ext uri="{BB962C8B-B14F-4D97-AF65-F5344CB8AC3E}">
        <p14:creationId xmlns:p14="http://schemas.microsoft.com/office/powerpoint/2010/main" val="231889181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12</a:t>
            </a:fld>
            <a:endParaRPr lang="fr-FR"/>
          </a:p>
        </p:txBody>
      </p:sp>
    </p:spTree>
    <p:extLst>
      <p:ext uri="{BB962C8B-B14F-4D97-AF65-F5344CB8AC3E}">
        <p14:creationId xmlns:p14="http://schemas.microsoft.com/office/powerpoint/2010/main" val="158820012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13</a:t>
            </a:fld>
            <a:endParaRPr lang="fr-FR"/>
          </a:p>
        </p:txBody>
      </p:sp>
    </p:spTree>
    <p:extLst>
      <p:ext uri="{BB962C8B-B14F-4D97-AF65-F5344CB8AC3E}">
        <p14:creationId xmlns:p14="http://schemas.microsoft.com/office/powerpoint/2010/main" val="205842760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14</a:t>
            </a:fld>
            <a:endParaRPr lang="fr-FR"/>
          </a:p>
        </p:txBody>
      </p:sp>
    </p:spTree>
    <p:extLst>
      <p:ext uri="{BB962C8B-B14F-4D97-AF65-F5344CB8AC3E}">
        <p14:creationId xmlns:p14="http://schemas.microsoft.com/office/powerpoint/2010/main" val="66628150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15</a:t>
            </a:fld>
            <a:endParaRPr lang="fr-FR"/>
          </a:p>
        </p:txBody>
      </p:sp>
    </p:spTree>
    <p:extLst>
      <p:ext uri="{BB962C8B-B14F-4D97-AF65-F5344CB8AC3E}">
        <p14:creationId xmlns:p14="http://schemas.microsoft.com/office/powerpoint/2010/main" val="326021959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16</a:t>
            </a:fld>
            <a:endParaRPr lang="fr-FR"/>
          </a:p>
        </p:txBody>
      </p:sp>
    </p:spTree>
    <p:extLst>
      <p:ext uri="{BB962C8B-B14F-4D97-AF65-F5344CB8AC3E}">
        <p14:creationId xmlns:p14="http://schemas.microsoft.com/office/powerpoint/2010/main" val="199231258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17</a:t>
            </a:fld>
            <a:endParaRPr lang="fr-FR"/>
          </a:p>
        </p:txBody>
      </p:sp>
    </p:spTree>
    <p:extLst>
      <p:ext uri="{BB962C8B-B14F-4D97-AF65-F5344CB8AC3E}">
        <p14:creationId xmlns:p14="http://schemas.microsoft.com/office/powerpoint/2010/main" val="147888180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18</a:t>
            </a:fld>
            <a:endParaRPr lang="fr-FR"/>
          </a:p>
        </p:txBody>
      </p:sp>
    </p:spTree>
    <p:extLst>
      <p:ext uri="{BB962C8B-B14F-4D97-AF65-F5344CB8AC3E}">
        <p14:creationId xmlns:p14="http://schemas.microsoft.com/office/powerpoint/2010/main" val="363559258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19</a:t>
            </a:fld>
            <a:endParaRPr lang="fr-FR"/>
          </a:p>
        </p:txBody>
      </p:sp>
    </p:spTree>
    <p:extLst>
      <p:ext uri="{BB962C8B-B14F-4D97-AF65-F5344CB8AC3E}">
        <p14:creationId xmlns:p14="http://schemas.microsoft.com/office/powerpoint/2010/main" val="216102980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016F50D4-76AD-4741-BA8A-EB3BC59AF8A4}" type="datetime1">
              <a:rPr lang="fr-FR" smtClean="0"/>
              <a:t>10/08/2019</a:t>
            </a:fld>
            <a:endParaRPr lang="fr-FR"/>
          </a:p>
        </p:txBody>
      </p:sp>
      <p:sp>
        <p:nvSpPr>
          <p:cNvPr id="5" name="Espace réservé du pied de page 4"/>
          <p:cNvSpPr>
            <a:spLocks noGrp="1"/>
          </p:cNvSpPr>
          <p:nvPr>
            <p:ph type="ftr" sz="quarter" idx="11"/>
          </p:nvPr>
        </p:nvSpPr>
        <p:spPr/>
        <p:txBody>
          <a:body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277236226"/>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BDB43AF1-CFD5-4276-A6A8-47D228431551}" type="datetime1">
              <a:rPr lang="fr-FR" smtClean="0"/>
              <a:t>10/08/2019</a:t>
            </a:fld>
            <a:endParaRPr lang="fr-FR"/>
          </a:p>
        </p:txBody>
      </p:sp>
      <p:sp>
        <p:nvSpPr>
          <p:cNvPr id="5" name="Espace réservé du pied de page 4"/>
          <p:cNvSpPr>
            <a:spLocks noGrp="1"/>
          </p:cNvSpPr>
          <p:nvPr>
            <p:ph type="ftr" sz="quarter" idx="11"/>
          </p:nvPr>
        </p:nvSpPr>
        <p:spPr/>
        <p:txBody>
          <a:body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1491079050"/>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08680347-8601-4DC3-ACB6-B43E2DACF389}" type="datetime1">
              <a:rPr lang="fr-FR" smtClean="0"/>
              <a:t>10/08/2019</a:t>
            </a:fld>
            <a:endParaRPr lang="fr-FR"/>
          </a:p>
        </p:txBody>
      </p:sp>
      <p:sp>
        <p:nvSpPr>
          <p:cNvPr id="5" name="Espace réservé du pied de page 4"/>
          <p:cNvSpPr>
            <a:spLocks noGrp="1"/>
          </p:cNvSpPr>
          <p:nvPr>
            <p:ph type="ftr" sz="quarter" idx="11"/>
          </p:nvPr>
        </p:nvSpPr>
        <p:spPr/>
        <p:txBody>
          <a:body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3044066319"/>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925927F2-630C-440C-BF5E-FEE424F95D4C}" type="datetime1">
              <a:rPr lang="fr-FR" smtClean="0"/>
              <a:t>10/08/2019</a:t>
            </a:fld>
            <a:endParaRPr lang="fr-FR"/>
          </a:p>
        </p:txBody>
      </p:sp>
      <p:sp>
        <p:nvSpPr>
          <p:cNvPr id="6" name="Espace réservé du pied de page 5"/>
          <p:cNvSpPr>
            <a:spLocks noGrp="1"/>
          </p:cNvSpPr>
          <p:nvPr>
            <p:ph type="ftr" sz="quarter" idx="11"/>
          </p:nvPr>
        </p:nvSpPr>
        <p:spPr/>
        <p:txBody>
          <a:bodyPr/>
          <a:lstStyle/>
          <a:p>
            <a:r>
              <a:rPr lang="fr-FR" smtClean="0"/>
              <a:t>PPS Lande 2019 je compose pour vous avec ma douce et fidèle amie</a:t>
            </a:r>
            <a:endParaRPr lang="fr-FR"/>
          </a:p>
        </p:txBody>
      </p:sp>
      <p:sp>
        <p:nvSpPr>
          <p:cNvPr id="7" name="Espace réservé du numéro de diapositive 6"/>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822182331"/>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543D318C-EEDE-467A-89CE-6B3F28B139DE}" type="datetime1">
              <a:rPr lang="fr-FR" smtClean="0"/>
              <a:t>10/08/2019</a:t>
            </a:fld>
            <a:endParaRPr lang="fr-FR"/>
          </a:p>
        </p:txBody>
      </p:sp>
      <p:sp>
        <p:nvSpPr>
          <p:cNvPr id="8" name="Espace réservé du pied de page 7"/>
          <p:cNvSpPr>
            <a:spLocks noGrp="1"/>
          </p:cNvSpPr>
          <p:nvPr>
            <p:ph type="ftr" sz="quarter" idx="11"/>
          </p:nvPr>
        </p:nvSpPr>
        <p:spPr/>
        <p:txBody>
          <a:bodyPr/>
          <a:lstStyle/>
          <a:p>
            <a:r>
              <a:rPr lang="fr-FR" smtClean="0"/>
              <a:t>PPS Lande 2019 je compose pour vous avec ma douce et fidèle amie</a:t>
            </a:r>
            <a:endParaRPr lang="fr-FR"/>
          </a:p>
        </p:txBody>
      </p:sp>
      <p:sp>
        <p:nvSpPr>
          <p:cNvPr id="9" name="Espace réservé du numéro de diapositive 8"/>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2296409508"/>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BD52A42E-98CB-474C-8706-2E3A15E40C61}" type="datetime1">
              <a:rPr lang="fr-FR" smtClean="0"/>
              <a:t>10/08/2019</a:t>
            </a:fld>
            <a:endParaRPr lang="fr-FR"/>
          </a:p>
        </p:txBody>
      </p:sp>
      <p:sp>
        <p:nvSpPr>
          <p:cNvPr id="4" name="Espace réservé du pied de page 3"/>
          <p:cNvSpPr>
            <a:spLocks noGrp="1"/>
          </p:cNvSpPr>
          <p:nvPr>
            <p:ph type="ftr" sz="quarter" idx="11"/>
          </p:nvPr>
        </p:nvSpPr>
        <p:spPr/>
        <p:txBody>
          <a:bodyPr/>
          <a:lstStyle/>
          <a:p>
            <a:r>
              <a:rPr lang="fr-FR" smtClean="0"/>
              <a:t>PPS Lande 2019 je compose pour vous avec ma douce et fidèle amie</a:t>
            </a:r>
            <a:endParaRPr lang="fr-FR"/>
          </a:p>
        </p:txBody>
      </p:sp>
      <p:sp>
        <p:nvSpPr>
          <p:cNvPr id="5" name="Espace réservé du numéro de diapositive 4"/>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470976025"/>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10E6A8AA-9301-4C7E-9DE9-18F789C02102}" type="datetime1">
              <a:rPr lang="fr-FR" smtClean="0"/>
              <a:t>10/08/2019</a:t>
            </a:fld>
            <a:endParaRPr lang="fr-FR"/>
          </a:p>
        </p:txBody>
      </p:sp>
      <p:sp>
        <p:nvSpPr>
          <p:cNvPr id="3" name="Espace réservé du pied de page 2"/>
          <p:cNvSpPr>
            <a:spLocks noGrp="1"/>
          </p:cNvSpPr>
          <p:nvPr>
            <p:ph type="ftr" sz="quarter" idx="11"/>
          </p:nvPr>
        </p:nvSpPr>
        <p:spPr/>
        <p:txBody>
          <a:bodyPr/>
          <a:lstStyle/>
          <a:p>
            <a:r>
              <a:rPr lang="fr-FR" smtClean="0"/>
              <a:t>PPS Lande 2019 je compose pour vous avec ma douce et fidèle amie</a:t>
            </a:r>
            <a:endParaRPr lang="fr-FR"/>
          </a:p>
        </p:txBody>
      </p:sp>
      <p:sp>
        <p:nvSpPr>
          <p:cNvPr id="4" name="Espace réservé du numéro de diapositive 3"/>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310945744"/>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68A96F7C-0663-4213-9DC4-B05BDF4BDAE0}" type="datetime1">
              <a:rPr lang="fr-FR" smtClean="0"/>
              <a:t>10/08/2019</a:t>
            </a:fld>
            <a:endParaRPr lang="fr-FR"/>
          </a:p>
        </p:txBody>
      </p:sp>
      <p:sp>
        <p:nvSpPr>
          <p:cNvPr id="6" name="Espace réservé du pied de page 5"/>
          <p:cNvSpPr>
            <a:spLocks noGrp="1"/>
          </p:cNvSpPr>
          <p:nvPr>
            <p:ph type="ftr" sz="quarter" idx="11"/>
          </p:nvPr>
        </p:nvSpPr>
        <p:spPr/>
        <p:txBody>
          <a:bodyPr/>
          <a:lstStyle/>
          <a:p>
            <a:r>
              <a:rPr lang="fr-FR" smtClean="0"/>
              <a:t>PPS Lande 2019 je compose pour vous avec ma douce et fidèle amie</a:t>
            </a:r>
            <a:endParaRPr lang="fr-FR"/>
          </a:p>
        </p:txBody>
      </p:sp>
      <p:sp>
        <p:nvSpPr>
          <p:cNvPr id="7" name="Espace réservé du numéro de diapositive 6"/>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199597210"/>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810BDBCF-4558-461D-9C87-05CF90232F29}" type="datetime1">
              <a:rPr lang="fr-FR" smtClean="0"/>
              <a:t>10/08/2019</a:t>
            </a:fld>
            <a:endParaRPr lang="fr-FR"/>
          </a:p>
        </p:txBody>
      </p:sp>
      <p:sp>
        <p:nvSpPr>
          <p:cNvPr id="6" name="Espace réservé du pied de page 5"/>
          <p:cNvSpPr>
            <a:spLocks noGrp="1"/>
          </p:cNvSpPr>
          <p:nvPr>
            <p:ph type="ftr" sz="quarter" idx="11"/>
          </p:nvPr>
        </p:nvSpPr>
        <p:spPr/>
        <p:txBody>
          <a:bodyPr/>
          <a:lstStyle/>
          <a:p>
            <a:r>
              <a:rPr lang="fr-FR" smtClean="0"/>
              <a:t>PPS Lande 2019 je compose pour vous avec ma douce et fidèle amie</a:t>
            </a:r>
            <a:endParaRPr lang="fr-FR"/>
          </a:p>
        </p:txBody>
      </p:sp>
      <p:sp>
        <p:nvSpPr>
          <p:cNvPr id="7" name="Espace réservé du numéro de diapositive 6"/>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508517749"/>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4737EEED-B833-4142-965D-72A6A9D00535}" type="datetime1">
              <a:rPr lang="fr-FR" smtClean="0"/>
              <a:t>10/08/2019</a:t>
            </a:fld>
            <a:endParaRPr lang="fr-FR"/>
          </a:p>
        </p:txBody>
      </p:sp>
      <p:sp>
        <p:nvSpPr>
          <p:cNvPr id="5" name="Espace réservé du pied de page 4"/>
          <p:cNvSpPr>
            <a:spLocks noGrp="1"/>
          </p:cNvSpPr>
          <p:nvPr>
            <p:ph type="ftr" sz="quarter" idx="11"/>
          </p:nvPr>
        </p:nvSpPr>
        <p:spPr/>
        <p:txBody>
          <a:body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92738285"/>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A2AAC8A6-54BE-4F98-91AD-8B395014E09F}" type="datetime1">
              <a:rPr lang="fr-FR" smtClean="0"/>
              <a:t>10/08/2019</a:t>
            </a:fld>
            <a:endParaRPr lang="fr-FR"/>
          </a:p>
        </p:txBody>
      </p:sp>
      <p:sp>
        <p:nvSpPr>
          <p:cNvPr id="5" name="Espace réservé du pied de page 4"/>
          <p:cNvSpPr>
            <a:spLocks noGrp="1"/>
          </p:cNvSpPr>
          <p:nvPr>
            <p:ph type="ftr" sz="quarter" idx="11"/>
          </p:nvPr>
        </p:nvSpPr>
        <p:spPr/>
        <p:txBody>
          <a:body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3677887185"/>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432DD5C-5E23-4EC6-A27D-C27898533B34}" type="datetime1">
              <a:rPr lang="fr-FR" smtClean="0"/>
              <a:t>10/08/2019</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30B5767-EEAF-4C6A-A5A7-EF8821C75340}" type="slidenum">
              <a:rPr lang="fr-FR" smtClean="0"/>
              <a:t>‹N°›</a:t>
            </a:fld>
            <a:endParaRPr lang="fr-FR"/>
          </a:p>
        </p:txBody>
      </p:sp>
    </p:spTree>
    <p:extLst>
      <p:ext uri="{BB962C8B-B14F-4D97-AF65-F5344CB8AC3E}">
        <p14:creationId xmlns:p14="http://schemas.microsoft.com/office/powerpoint/2010/main" val="77443282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9.xml"/><Relationship Id="rId1" Type="http://schemas.openxmlformats.org/officeDocument/2006/relationships/slideLayout" Target="../slideLayouts/slideLayout1.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pic>
        <p:nvPicPr>
          <p:cNvPr id="3" name="Image 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690628" y="388478"/>
            <a:ext cx="10778933" cy="6063150"/>
          </a:xfrm>
          <a:prstGeom prst="rect">
            <a:avLst/>
          </a:prstGeom>
          <a:effectLst>
            <a:softEdge rad="127000"/>
          </a:effectLst>
        </p:spPr>
      </p:pic>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10/08/2019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a:t>
            </a:fld>
            <a:endParaRPr lang="fr-FR" sz="2000" b="1" dirty="0">
              <a:solidFill>
                <a:srgbClr val="FF0000"/>
              </a:solidFill>
            </a:endParaRPr>
          </a:p>
        </p:txBody>
      </p:sp>
      <p:pic>
        <p:nvPicPr>
          <p:cNvPr id="7" name="Image 6"/>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501942" y="202686"/>
            <a:ext cx="9315495" cy="6248942"/>
          </a:xfrm>
          <a:prstGeom prst="rect">
            <a:avLst/>
          </a:prstGeom>
        </p:spPr>
      </p:pic>
      <p:sp>
        <p:nvSpPr>
          <p:cNvPr id="8" name="Rectangle 7"/>
          <p:cNvSpPr/>
          <p:nvPr/>
        </p:nvSpPr>
        <p:spPr>
          <a:xfrm>
            <a:off x="690628" y="2205399"/>
            <a:ext cx="10938123" cy="4154984"/>
          </a:xfrm>
          <a:prstGeom prst="rect">
            <a:avLst/>
          </a:prstGeom>
          <a:noFill/>
        </p:spPr>
        <p:txBody>
          <a:bodyPr wrap="none" lIns="91440" tIns="45720" rIns="91440" bIns="45720">
            <a:spAutoFit/>
          </a:bodyPr>
          <a:lstStyle/>
          <a:p>
            <a:pPr algn="ctr"/>
            <a:r>
              <a:rPr lang="fr-FR" sz="8800" b="1" spc="50" dirty="0" smtClean="0">
                <a:ln w="0">
                  <a:solidFill>
                    <a:sysClr val="windowText" lastClr="000000"/>
                  </a:solidFill>
                </a:ln>
                <a:solidFill>
                  <a:schemeClr val="bg2"/>
                </a:solidFill>
                <a:effectLst>
                  <a:innerShdw blurRad="63500" dist="50800" dir="13500000">
                    <a:srgbClr val="000000">
                      <a:alpha val="50000"/>
                    </a:srgbClr>
                  </a:innerShdw>
                </a:effectLst>
              </a:rPr>
              <a:t>Abbaye d'Hautecombe</a:t>
            </a:r>
          </a:p>
          <a:p>
            <a:pPr algn="ctr"/>
            <a:r>
              <a:rPr lang="fr-FR" sz="8800" b="1" spc="50" dirty="0" smtClean="0">
                <a:ln w="0">
                  <a:solidFill>
                    <a:sysClr val="windowText" lastClr="000000"/>
                  </a:solidFill>
                </a:ln>
                <a:solidFill>
                  <a:schemeClr val="bg2"/>
                </a:solidFill>
                <a:effectLst>
                  <a:innerShdw blurRad="63500" dist="50800" dir="13500000">
                    <a:srgbClr val="000000">
                      <a:alpha val="50000"/>
                    </a:srgbClr>
                  </a:innerShdw>
                </a:effectLst>
              </a:rPr>
              <a:t>Savoie</a:t>
            </a:r>
          </a:p>
          <a:p>
            <a:pPr algn="ctr"/>
            <a:r>
              <a:rPr lang="fr-FR" sz="8800" b="1" spc="50" dirty="0" smtClean="0">
                <a:ln w="0">
                  <a:solidFill>
                    <a:sysClr val="windowText" lastClr="000000"/>
                  </a:solidFill>
                </a:ln>
                <a:solidFill>
                  <a:schemeClr val="bg2"/>
                </a:solidFill>
                <a:effectLst>
                  <a:innerShdw blurRad="63500" dist="50800" dir="13500000">
                    <a:srgbClr val="000000">
                      <a:alpha val="50000"/>
                    </a:srgbClr>
                  </a:innerShdw>
                </a:effectLst>
              </a:rPr>
              <a:t> </a:t>
            </a:r>
            <a:r>
              <a:rPr lang="fr-FR" sz="8800" b="1" spc="50" dirty="0" smtClean="0">
                <a:ln w="0">
                  <a:solidFill>
                    <a:sysClr val="windowText" lastClr="000000"/>
                  </a:solidFill>
                </a:ln>
                <a:solidFill>
                  <a:schemeClr val="bg2"/>
                </a:solidFill>
                <a:effectLst>
                  <a:innerShdw blurRad="63500" dist="50800" dir="13500000">
                    <a:srgbClr val="000000">
                      <a:alpha val="50000"/>
                    </a:srgbClr>
                  </a:innerShdw>
                </a:effectLst>
              </a:rPr>
              <a:t>N°8 </a:t>
            </a:r>
            <a:r>
              <a:rPr lang="fr-FR" sz="8800" b="1" spc="50" dirty="0" smtClean="0">
                <a:ln w="0">
                  <a:solidFill>
                    <a:sysClr val="windowText" lastClr="000000"/>
                  </a:solidFill>
                </a:ln>
                <a:solidFill>
                  <a:schemeClr val="bg2"/>
                </a:solidFill>
                <a:effectLst>
                  <a:innerShdw blurRad="63500" dist="50800" dir="13500000">
                    <a:srgbClr val="000000">
                      <a:alpha val="50000"/>
                    </a:srgbClr>
                  </a:innerShdw>
                </a:effectLst>
              </a:rPr>
              <a:t>par Lande</a:t>
            </a:r>
            <a:endParaRPr lang="fr-FR" sz="8800" b="1" cap="none" spc="50" dirty="0">
              <a:ln w="0">
                <a:solidFill>
                  <a:sysClr val="windowText" lastClr="000000"/>
                </a:solidFill>
              </a:ln>
              <a:solidFill>
                <a:schemeClr val="bg2"/>
              </a:solidFill>
              <a:effectLst>
                <a:innerShdw blurRad="63500" dist="50800" dir="13500000">
                  <a:srgbClr val="000000">
                    <a:alpha val="50000"/>
                  </a:srgbClr>
                </a:innerShdw>
              </a:effectLst>
            </a:endParaRPr>
          </a:p>
        </p:txBody>
      </p:sp>
    </p:spTree>
    <p:extLst>
      <p:ext uri="{BB962C8B-B14F-4D97-AF65-F5344CB8AC3E}">
        <p14:creationId xmlns:p14="http://schemas.microsoft.com/office/powerpoint/2010/main" val="1754036859"/>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dir="out"/>
        <p:sndAc>
          <p:stSnd loop="1">
            <p:snd r:embed="rId3" name="Sites français - Patrimoine mondial .. 31 01 2011_001.wav"/>
          </p:stSnd>
        </p:sndAc>
      </p:transition>
    </mc:Choice>
    <mc:Fallback>
      <p:transition spd="slow" advTm="13000">
        <p:fade/>
        <p:sndAc>
          <p:stSnd loop="1">
            <p:snd r:embed="rId3" name="Sites français - Patrimoine mondial .. 31 01 2011_0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2000"/>
                                        <p:tgtEl>
                                          <p:spTgt spid="7"/>
                                        </p:tgtEl>
                                      </p:cBhvr>
                                    </p:animEffect>
                                    <p:anim calcmode="lin" valueType="num">
                                      <p:cBhvr>
                                        <p:cTn id="8" dur="2000" fill="hold"/>
                                        <p:tgtEl>
                                          <p:spTgt spid="7"/>
                                        </p:tgtEl>
                                        <p:attrNameLst>
                                          <p:attrName>ppt_w</p:attrName>
                                        </p:attrNameLst>
                                      </p:cBhvr>
                                      <p:tavLst>
                                        <p:tav tm="0" fmla="#ppt_w*sin(2.5*pi*$)">
                                          <p:val>
                                            <p:fltVal val="0"/>
                                          </p:val>
                                        </p:tav>
                                        <p:tav tm="100000">
                                          <p:val>
                                            <p:fltVal val="1"/>
                                          </p:val>
                                        </p:tav>
                                      </p:tavLst>
                                    </p:anim>
                                    <p:anim calcmode="lin" valueType="num">
                                      <p:cBhvr>
                                        <p:cTn id="9" dur="2000" fill="hold"/>
                                        <p:tgtEl>
                                          <p:spTgt spid="7"/>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56" presetClass="entr" presetSubtype="0" fill="hold" nodeType="clickEffect">
                                  <p:stCondLst>
                                    <p:cond delay="0"/>
                                  </p:stCondLst>
                                  <p:iterate type="lt">
                                    <p:tmPct val="10000"/>
                                  </p:iterate>
                                  <p:childTnLst>
                                    <p:set>
                                      <p:cBhvr>
                                        <p:cTn id="13" dur="1" fill="hold">
                                          <p:stCondLst>
                                            <p:cond delay="0"/>
                                          </p:stCondLst>
                                        </p:cTn>
                                        <p:tgtEl>
                                          <p:spTgt spid="8">
                                            <p:txEl>
                                              <p:pRg st="0" end="0"/>
                                            </p:txEl>
                                          </p:spTgt>
                                        </p:tgtEl>
                                        <p:attrNameLst>
                                          <p:attrName>style.visibility</p:attrName>
                                        </p:attrNameLst>
                                      </p:cBhvr>
                                      <p:to>
                                        <p:strVal val="visible"/>
                                      </p:to>
                                    </p:set>
                                    <p:anim by="(-#ppt_w*2)" calcmode="lin" valueType="num">
                                      <p:cBhvr rctx="PPT">
                                        <p:cTn id="14" dur="500" autoRev="1" fill="hold">
                                          <p:stCondLst>
                                            <p:cond delay="0"/>
                                          </p:stCondLst>
                                        </p:cTn>
                                        <p:tgtEl>
                                          <p:spTgt spid="8">
                                            <p:txEl>
                                              <p:pRg st="0" end="0"/>
                                            </p:txEl>
                                          </p:spTgt>
                                        </p:tgtEl>
                                        <p:attrNameLst>
                                          <p:attrName>ppt_w</p:attrName>
                                        </p:attrNameLst>
                                      </p:cBhvr>
                                    </p:anim>
                                    <p:anim by="(#ppt_w*0.50)" calcmode="lin" valueType="num">
                                      <p:cBhvr>
                                        <p:cTn id="15" dur="500" decel="50000" autoRev="1" fill="hold">
                                          <p:stCondLst>
                                            <p:cond delay="0"/>
                                          </p:stCondLst>
                                        </p:cTn>
                                        <p:tgtEl>
                                          <p:spTgt spid="8">
                                            <p:txEl>
                                              <p:pRg st="0" end="0"/>
                                            </p:txEl>
                                          </p:spTgt>
                                        </p:tgtEl>
                                        <p:attrNameLst>
                                          <p:attrName>ppt_x</p:attrName>
                                        </p:attrNameLst>
                                      </p:cBhvr>
                                    </p:anim>
                                    <p:anim from="(-#ppt_h/2)" to="(#ppt_y)" calcmode="lin" valueType="num">
                                      <p:cBhvr>
                                        <p:cTn id="16" dur="1000" fill="hold">
                                          <p:stCondLst>
                                            <p:cond delay="0"/>
                                          </p:stCondLst>
                                        </p:cTn>
                                        <p:tgtEl>
                                          <p:spTgt spid="8">
                                            <p:txEl>
                                              <p:pRg st="0" end="0"/>
                                            </p:txEl>
                                          </p:spTgt>
                                        </p:tgtEl>
                                        <p:attrNameLst>
                                          <p:attrName>ppt_y</p:attrName>
                                        </p:attrNameLst>
                                      </p:cBhvr>
                                    </p:anim>
                                    <p:animRot by="21600000">
                                      <p:cBhvr>
                                        <p:cTn id="17" dur="1000" fill="hold">
                                          <p:stCondLst>
                                            <p:cond delay="0"/>
                                          </p:stCondLst>
                                        </p:cTn>
                                        <p:tgtEl>
                                          <p:spTgt spid="8">
                                            <p:txEl>
                                              <p:pRg st="0" end="0"/>
                                            </p:txEl>
                                          </p:spTgt>
                                        </p:tgtEl>
                                        <p:attrNameLst>
                                          <p:attrName>r</p:attrName>
                                        </p:attrNameLst>
                                      </p:cBhvr>
                                    </p:animRot>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8">
                                            <p:txEl>
                                              <p:pRg st="1" end="1"/>
                                            </p:txEl>
                                          </p:spTgt>
                                        </p:tgtEl>
                                        <p:attrNameLst>
                                          <p:attrName>style.visibility</p:attrName>
                                        </p:attrNameLst>
                                      </p:cBhvr>
                                      <p:to>
                                        <p:strVal val="visible"/>
                                      </p:to>
                                    </p:set>
                                    <p:anim by="(-#ppt_w*2)" calcmode="lin" valueType="num">
                                      <p:cBhvr rctx="PPT">
                                        <p:cTn id="22" dur="500" autoRev="1" fill="hold">
                                          <p:stCondLst>
                                            <p:cond delay="0"/>
                                          </p:stCondLst>
                                        </p:cTn>
                                        <p:tgtEl>
                                          <p:spTgt spid="8">
                                            <p:txEl>
                                              <p:pRg st="1" end="1"/>
                                            </p:txEl>
                                          </p:spTgt>
                                        </p:tgtEl>
                                        <p:attrNameLst>
                                          <p:attrName>ppt_w</p:attrName>
                                        </p:attrNameLst>
                                      </p:cBhvr>
                                    </p:anim>
                                    <p:anim by="(#ppt_w*0.50)" calcmode="lin" valueType="num">
                                      <p:cBhvr>
                                        <p:cTn id="23" dur="500" decel="50000" autoRev="1" fill="hold">
                                          <p:stCondLst>
                                            <p:cond delay="0"/>
                                          </p:stCondLst>
                                        </p:cTn>
                                        <p:tgtEl>
                                          <p:spTgt spid="8">
                                            <p:txEl>
                                              <p:pRg st="1" end="1"/>
                                            </p:txEl>
                                          </p:spTgt>
                                        </p:tgtEl>
                                        <p:attrNameLst>
                                          <p:attrName>ppt_x</p:attrName>
                                        </p:attrNameLst>
                                      </p:cBhvr>
                                    </p:anim>
                                    <p:anim from="(-#ppt_h/2)" to="(#ppt_y)" calcmode="lin" valueType="num">
                                      <p:cBhvr>
                                        <p:cTn id="24" dur="1000" fill="hold">
                                          <p:stCondLst>
                                            <p:cond delay="0"/>
                                          </p:stCondLst>
                                        </p:cTn>
                                        <p:tgtEl>
                                          <p:spTgt spid="8">
                                            <p:txEl>
                                              <p:pRg st="1" end="1"/>
                                            </p:txEl>
                                          </p:spTgt>
                                        </p:tgtEl>
                                        <p:attrNameLst>
                                          <p:attrName>ppt_y</p:attrName>
                                        </p:attrNameLst>
                                      </p:cBhvr>
                                    </p:anim>
                                    <p:animRot by="21600000">
                                      <p:cBhvr>
                                        <p:cTn id="25" dur="1000" fill="hold">
                                          <p:stCondLst>
                                            <p:cond delay="0"/>
                                          </p:stCondLst>
                                        </p:cTn>
                                        <p:tgtEl>
                                          <p:spTgt spid="8">
                                            <p:txEl>
                                              <p:pRg st="1" end="1"/>
                                            </p:txEl>
                                          </p:spTgt>
                                        </p:tgtEl>
                                        <p:attrNameLst>
                                          <p:attrName>r</p:attrName>
                                        </p:attrNameLst>
                                      </p:cBhvr>
                                    </p:animRot>
                                  </p:childTnLst>
                                </p:cTn>
                              </p:par>
                            </p:childTnLst>
                          </p:cTn>
                        </p:par>
                      </p:childTnLst>
                    </p:cTn>
                  </p:par>
                  <p:par>
                    <p:cTn id="26" fill="hold">
                      <p:stCondLst>
                        <p:cond delay="indefinite"/>
                      </p:stCondLst>
                      <p:childTnLst>
                        <p:par>
                          <p:cTn id="27" fill="hold">
                            <p:stCondLst>
                              <p:cond delay="0"/>
                            </p:stCondLst>
                            <p:childTnLst>
                              <p:par>
                                <p:cTn id="28" presetID="56" presetClass="entr" presetSubtype="0" fill="hold" nodeType="clickEffect">
                                  <p:stCondLst>
                                    <p:cond delay="0"/>
                                  </p:stCondLst>
                                  <p:iterate type="lt">
                                    <p:tmPct val="10000"/>
                                  </p:iterate>
                                  <p:childTnLst>
                                    <p:set>
                                      <p:cBhvr>
                                        <p:cTn id="29" dur="1" fill="hold">
                                          <p:stCondLst>
                                            <p:cond delay="0"/>
                                          </p:stCondLst>
                                        </p:cTn>
                                        <p:tgtEl>
                                          <p:spTgt spid="8">
                                            <p:txEl>
                                              <p:pRg st="2" end="2"/>
                                            </p:txEl>
                                          </p:spTgt>
                                        </p:tgtEl>
                                        <p:attrNameLst>
                                          <p:attrName>style.visibility</p:attrName>
                                        </p:attrNameLst>
                                      </p:cBhvr>
                                      <p:to>
                                        <p:strVal val="visible"/>
                                      </p:to>
                                    </p:set>
                                    <p:anim by="(-#ppt_w*2)" calcmode="lin" valueType="num">
                                      <p:cBhvr rctx="PPT">
                                        <p:cTn id="30" dur="500" autoRev="1" fill="hold">
                                          <p:stCondLst>
                                            <p:cond delay="0"/>
                                          </p:stCondLst>
                                        </p:cTn>
                                        <p:tgtEl>
                                          <p:spTgt spid="8">
                                            <p:txEl>
                                              <p:pRg st="2" end="2"/>
                                            </p:txEl>
                                          </p:spTgt>
                                        </p:tgtEl>
                                        <p:attrNameLst>
                                          <p:attrName>ppt_w</p:attrName>
                                        </p:attrNameLst>
                                      </p:cBhvr>
                                    </p:anim>
                                    <p:anim by="(#ppt_w*0.50)" calcmode="lin" valueType="num">
                                      <p:cBhvr>
                                        <p:cTn id="31" dur="500" decel="50000" autoRev="1" fill="hold">
                                          <p:stCondLst>
                                            <p:cond delay="0"/>
                                          </p:stCondLst>
                                        </p:cTn>
                                        <p:tgtEl>
                                          <p:spTgt spid="8">
                                            <p:txEl>
                                              <p:pRg st="2" end="2"/>
                                            </p:txEl>
                                          </p:spTgt>
                                        </p:tgtEl>
                                        <p:attrNameLst>
                                          <p:attrName>ppt_x</p:attrName>
                                        </p:attrNameLst>
                                      </p:cBhvr>
                                    </p:anim>
                                    <p:anim from="(-#ppt_h/2)" to="(#ppt_y)" calcmode="lin" valueType="num">
                                      <p:cBhvr>
                                        <p:cTn id="32" dur="1000" fill="hold">
                                          <p:stCondLst>
                                            <p:cond delay="0"/>
                                          </p:stCondLst>
                                        </p:cTn>
                                        <p:tgtEl>
                                          <p:spTgt spid="8">
                                            <p:txEl>
                                              <p:pRg st="2" end="2"/>
                                            </p:txEl>
                                          </p:spTgt>
                                        </p:tgtEl>
                                        <p:attrNameLst>
                                          <p:attrName>ppt_y</p:attrName>
                                        </p:attrNameLst>
                                      </p:cBhvr>
                                    </p:anim>
                                    <p:animRot by="21600000">
                                      <p:cBhvr>
                                        <p:cTn id="33" dur="1000" fill="hold">
                                          <p:stCondLst>
                                            <p:cond delay="0"/>
                                          </p:stCondLst>
                                        </p:cTn>
                                        <p:tgtEl>
                                          <p:spTgt spid="8">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10/08/2019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2</a:t>
            </a:fld>
            <a:endParaRPr lang="fr-FR" sz="2000" b="1" dirty="0">
              <a:solidFill>
                <a:srgbClr val="FF0000"/>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09600" y="279428"/>
            <a:ext cx="10972800" cy="6172200"/>
          </a:xfrm>
          <a:prstGeom prst="rect">
            <a:avLst/>
          </a:prstGeom>
          <a:effectLst>
            <a:softEdge rad="127000"/>
          </a:effectLst>
        </p:spPr>
      </p:pic>
    </p:spTree>
    <p:extLst>
      <p:ext uri="{BB962C8B-B14F-4D97-AF65-F5344CB8AC3E}">
        <p14:creationId xmlns:p14="http://schemas.microsoft.com/office/powerpoint/2010/main" val="3880666425"/>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10/08/2019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3</a:t>
            </a:fld>
            <a:endParaRPr lang="fr-FR" sz="2000" b="1" dirty="0">
              <a:solidFill>
                <a:srgbClr val="FF0000"/>
              </a:solidFill>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2873542" y="384479"/>
            <a:ext cx="6421744" cy="6067149"/>
          </a:xfrm>
          <a:prstGeom prst="rect">
            <a:avLst/>
          </a:prstGeom>
          <a:effectLst>
            <a:softEdge rad="127000"/>
          </a:effectLst>
        </p:spPr>
      </p:pic>
      <p:cxnSp>
        <p:nvCxnSpPr>
          <p:cNvPr id="7" name="Connecteur droit avec flèche 6"/>
          <p:cNvCxnSpPr/>
          <p:nvPr/>
        </p:nvCxnSpPr>
        <p:spPr>
          <a:xfrm>
            <a:off x="7022592" y="2267712"/>
            <a:ext cx="548640" cy="1408176"/>
          </a:xfrm>
          <a:prstGeom prst="straightConnector1">
            <a:avLst/>
          </a:prstGeom>
          <a:ln w="762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945317711"/>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10/08/2019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4</a:t>
            </a:fld>
            <a:endParaRPr lang="fr-FR" sz="2000" b="1" dirty="0">
              <a:solidFill>
                <a:srgbClr val="FF0000"/>
              </a:solidFill>
            </a:endParaRPr>
          </a:p>
        </p:txBody>
      </p:sp>
      <p:pic>
        <p:nvPicPr>
          <p:cNvPr id="2" name="Image 1"/>
          <p:cNvPicPr>
            <a:picLocks noChangeAspect="1"/>
          </p:cNvPicPr>
          <p:nvPr/>
        </p:nvPicPr>
        <p:blipFill>
          <a:blip r:embed="rId3"/>
          <a:stretch>
            <a:fillRect/>
          </a:stretch>
        </p:blipFill>
        <p:spPr>
          <a:xfrm>
            <a:off x="2873542" y="495300"/>
            <a:ext cx="6435050" cy="5774436"/>
          </a:xfrm>
          <a:prstGeom prst="rect">
            <a:avLst/>
          </a:prstGeom>
          <a:effectLst>
            <a:softEdge rad="127000"/>
          </a:effectLst>
        </p:spPr>
      </p:pic>
      <p:cxnSp>
        <p:nvCxnSpPr>
          <p:cNvPr id="7" name="Connecteur droit avec flèche 6"/>
          <p:cNvCxnSpPr/>
          <p:nvPr/>
        </p:nvCxnSpPr>
        <p:spPr>
          <a:xfrm flipH="1">
            <a:off x="8284464" y="2816352"/>
            <a:ext cx="2432304" cy="2724912"/>
          </a:xfrm>
          <a:prstGeom prst="straightConnector1">
            <a:avLst/>
          </a:prstGeom>
          <a:ln w="762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75825900"/>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10/08/2019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5</a:t>
            </a:fld>
            <a:endParaRPr lang="fr-FR" sz="2000" b="1" dirty="0">
              <a:solidFill>
                <a:srgbClr val="FF0000"/>
              </a:solidFill>
            </a:endParaRPr>
          </a:p>
        </p:txBody>
      </p:sp>
      <p:sp>
        <p:nvSpPr>
          <p:cNvPr id="2" name="Rectangle 1"/>
          <p:cNvSpPr/>
          <p:nvPr/>
        </p:nvSpPr>
        <p:spPr>
          <a:xfrm>
            <a:off x="938784" y="335845"/>
            <a:ext cx="10314432" cy="6186309"/>
          </a:xfrm>
          <a:prstGeom prst="rect">
            <a:avLst/>
          </a:prstGeom>
        </p:spPr>
        <p:txBody>
          <a:bodyPr wrap="square">
            <a:spAutoFit/>
          </a:bodyPr>
          <a:lstStyle/>
          <a:p>
            <a:r>
              <a:rPr lang="fr-FR" sz="3600" dirty="0">
                <a:solidFill>
                  <a:schemeClr val="bg1"/>
                </a:solidFill>
              </a:rPr>
              <a:t>L'abbaye royale d'</a:t>
            </a:r>
            <a:r>
              <a:rPr lang="fr-FR" sz="3600" dirty="0" err="1">
                <a:solidFill>
                  <a:schemeClr val="bg1"/>
                </a:solidFill>
              </a:rPr>
              <a:t>Hautecombenote</a:t>
            </a:r>
            <a:r>
              <a:rPr lang="fr-FR" sz="3600" dirty="0">
                <a:solidFill>
                  <a:schemeClr val="bg1"/>
                </a:solidFill>
              </a:rPr>
              <a:t> </a:t>
            </a:r>
            <a:r>
              <a:rPr lang="fr-FR" sz="3600" dirty="0" smtClean="0">
                <a:solidFill>
                  <a:schemeClr val="bg1"/>
                </a:solidFill>
              </a:rPr>
              <a:t> </a:t>
            </a:r>
            <a:r>
              <a:rPr lang="fr-FR" sz="3600" dirty="0">
                <a:solidFill>
                  <a:schemeClr val="bg1"/>
                </a:solidFill>
              </a:rPr>
              <a:t>est une abbaye en activité située dans la commune de Saint-Pierre-de-</a:t>
            </a:r>
            <a:r>
              <a:rPr lang="fr-FR" sz="3600" dirty="0" err="1">
                <a:solidFill>
                  <a:schemeClr val="bg1"/>
                </a:solidFill>
              </a:rPr>
              <a:t>Curtille</a:t>
            </a:r>
            <a:r>
              <a:rPr lang="fr-FR" sz="3600" dirty="0">
                <a:solidFill>
                  <a:schemeClr val="bg1"/>
                </a:solidFill>
              </a:rPr>
              <a:t> sur la rive occidentale du lac du Bourget, en Savoie. Elle a été fondée en 1125 par Amédée de Lausanne, avec l'aide du comte Amédée III de Savoie et l'appui de Bernard de Clairvaux, et construite durant le </a:t>
            </a:r>
            <a:r>
              <a:rPr lang="fr-FR" sz="3600" dirty="0" err="1">
                <a:solidFill>
                  <a:schemeClr val="bg1"/>
                </a:solidFill>
              </a:rPr>
              <a:t>xiie</a:t>
            </a:r>
            <a:r>
              <a:rPr lang="fr-FR" sz="3600" dirty="0">
                <a:solidFill>
                  <a:schemeClr val="bg1"/>
                </a:solidFill>
              </a:rPr>
              <a:t> siècle par des moines cisterciens. Elle est particulièrement connue pour être la nécropole de la Maison de Savoie (comtes de Savoie, leur famille, et quelques membres de la famille ducale de Savoie) puis de quelques-uns des rois et reines d'Italie.</a:t>
            </a:r>
          </a:p>
        </p:txBody>
      </p:sp>
    </p:spTree>
    <p:extLst>
      <p:ext uri="{BB962C8B-B14F-4D97-AF65-F5344CB8AC3E}">
        <p14:creationId xmlns:p14="http://schemas.microsoft.com/office/powerpoint/2010/main" val="3077776953"/>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2">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2">
                                            <p:txEl>
                                              <p:pRg st="0" end="0"/>
                                            </p:txEl>
                                          </p:spTgt>
                                        </p:tgtEl>
                                        <p:attrNameLst>
                                          <p:attrName>ppt_w</p:attrName>
                                        </p:attrNameLst>
                                      </p:cBhvr>
                                    </p:anim>
                                    <p:anim by="(#ppt_w*0.50)" calcmode="lin" valueType="num">
                                      <p:cBhvr>
                                        <p:cTn id="8" dur="500" decel="50000" autoRev="1" fill="hold">
                                          <p:stCondLst>
                                            <p:cond delay="0"/>
                                          </p:stCondLst>
                                        </p:cTn>
                                        <p:tgtEl>
                                          <p:spTgt spid="2">
                                            <p:txEl>
                                              <p:pRg st="0" end="0"/>
                                            </p:txEl>
                                          </p:spTgt>
                                        </p:tgtEl>
                                        <p:attrNameLst>
                                          <p:attrName>ppt_x</p:attrName>
                                        </p:attrNameLst>
                                      </p:cBhvr>
                                    </p:anim>
                                    <p:anim from="(-#ppt_h/2)" to="(#ppt_y)" calcmode="lin" valueType="num">
                                      <p:cBhvr>
                                        <p:cTn id="9" dur="1000" fill="hold">
                                          <p:stCondLst>
                                            <p:cond delay="0"/>
                                          </p:stCondLst>
                                        </p:cTn>
                                        <p:tgtEl>
                                          <p:spTgt spid="2">
                                            <p:txEl>
                                              <p:pRg st="0" end="0"/>
                                            </p:txEl>
                                          </p:spTgt>
                                        </p:tgtEl>
                                        <p:attrNameLst>
                                          <p:attrName>ppt_y</p:attrName>
                                        </p:attrNameLst>
                                      </p:cBhvr>
                                    </p:anim>
                                    <p:animRot by="21600000">
                                      <p:cBhvr>
                                        <p:cTn id="10"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10/08/2019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6</a:t>
            </a:fld>
            <a:endParaRPr lang="fr-FR" sz="2000" b="1" dirty="0">
              <a:solidFill>
                <a:srgbClr val="FF0000"/>
              </a:solidFill>
            </a:endParaRPr>
          </a:p>
        </p:txBody>
      </p:sp>
      <p:pic>
        <p:nvPicPr>
          <p:cNvPr id="3" name="Image 2"/>
          <p:cNvPicPr>
            <a:picLocks noChangeAspect="1"/>
          </p:cNvPicPr>
          <p:nvPr/>
        </p:nvPicPr>
        <p:blipFill>
          <a:blip r:embed="rId3"/>
          <a:stretch>
            <a:fillRect/>
          </a:stretch>
        </p:blipFill>
        <p:spPr>
          <a:xfrm>
            <a:off x="600313" y="384314"/>
            <a:ext cx="11031480" cy="6067314"/>
          </a:xfrm>
          <a:prstGeom prst="rect">
            <a:avLst/>
          </a:prstGeom>
          <a:effectLst>
            <a:softEdge rad="127000"/>
          </a:effectLst>
        </p:spPr>
      </p:pic>
      <p:sp>
        <p:nvSpPr>
          <p:cNvPr id="7" name="Rectangle 6"/>
          <p:cNvSpPr/>
          <p:nvPr/>
        </p:nvSpPr>
        <p:spPr>
          <a:xfrm>
            <a:off x="775252" y="608370"/>
            <a:ext cx="10641496" cy="3970318"/>
          </a:xfrm>
          <a:prstGeom prst="rect">
            <a:avLst/>
          </a:prstGeom>
        </p:spPr>
        <p:txBody>
          <a:bodyPr wrap="square">
            <a:spAutoFit/>
          </a:bodyPr>
          <a:lstStyle/>
          <a:p>
            <a:r>
              <a:rPr lang="fr-FR" sz="2800" b="1" dirty="0">
                <a:ln>
                  <a:solidFill>
                    <a:srgbClr val="FFFF00"/>
                  </a:solidFill>
                </a:ln>
                <a:solidFill>
                  <a:schemeClr val="bg1"/>
                </a:solidFill>
              </a:rPr>
              <a:t>C'est ce lieu paisible, au bord du lac du Bourget, qu'ont choisis beaucoup de Rois de la grande dynastie des "Blanches mains", pionniers de la Maison de Savoie, pour leur repos éternel. L'abbaye est aussi le lieu de sépulture de quelques Rois d'Italie, comme Umberto II, dernier roi enterré en 1983. </a:t>
            </a:r>
          </a:p>
          <a:p>
            <a:endParaRPr lang="fr-FR" sz="2800" b="1" dirty="0">
              <a:ln>
                <a:solidFill>
                  <a:srgbClr val="FFFF00"/>
                </a:solidFill>
              </a:ln>
              <a:solidFill>
                <a:schemeClr val="bg1"/>
              </a:solidFill>
            </a:endParaRPr>
          </a:p>
          <a:p>
            <a:r>
              <a:rPr lang="fr-FR" sz="2800" b="1" dirty="0">
                <a:ln>
                  <a:solidFill>
                    <a:srgbClr val="FFFF00"/>
                  </a:solidFill>
                </a:ln>
                <a:solidFill>
                  <a:schemeClr val="bg1"/>
                </a:solidFill>
              </a:rPr>
              <a:t>Détruite à la Révolution Française, elle est ensuite rachetée par Charles Felix, alors roi de Piémont </a:t>
            </a:r>
            <a:r>
              <a:rPr lang="fr-FR" sz="2800" b="1" dirty="0" err="1">
                <a:ln>
                  <a:solidFill>
                    <a:srgbClr val="FFFF00"/>
                  </a:solidFill>
                </a:ln>
                <a:solidFill>
                  <a:schemeClr val="bg1"/>
                </a:solidFill>
              </a:rPr>
              <a:t>Sardeigne</a:t>
            </a:r>
            <a:r>
              <a:rPr lang="fr-FR" sz="2800" b="1" dirty="0">
                <a:ln>
                  <a:solidFill>
                    <a:srgbClr val="FFFF00"/>
                  </a:solidFill>
                </a:ln>
                <a:solidFill>
                  <a:schemeClr val="bg1"/>
                </a:solidFill>
              </a:rPr>
              <a:t> en 1824,  qui confie la restauration à l'architecte Piémontais </a:t>
            </a:r>
          </a:p>
        </p:txBody>
      </p:sp>
    </p:spTree>
    <p:extLst>
      <p:ext uri="{BB962C8B-B14F-4D97-AF65-F5344CB8AC3E}">
        <p14:creationId xmlns:p14="http://schemas.microsoft.com/office/powerpoint/2010/main" val="480273191"/>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7">
                                            <p:txEl>
                                              <p:pRg st="0" end="0"/>
                                            </p:txEl>
                                          </p:spTgt>
                                        </p:tgtEl>
                                        <p:attrNameLst>
                                          <p:attrName>ppt_w</p:attrName>
                                        </p:attrNameLst>
                                      </p:cBhvr>
                                    </p:anim>
                                    <p:anim by="(#ppt_w*0.50)" calcmode="lin" valueType="num">
                                      <p:cBhvr>
                                        <p:cTn id="8" dur="500" decel="50000" autoRev="1" fill="hold">
                                          <p:stCondLst>
                                            <p:cond delay="0"/>
                                          </p:stCondLst>
                                        </p:cTn>
                                        <p:tgtEl>
                                          <p:spTgt spid="7">
                                            <p:txEl>
                                              <p:pRg st="0" end="0"/>
                                            </p:txEl>
                                          </p:spTgt>
                                        </p:tgtEl>
                                        <p:attrNameLst>
                                          <p:attrName>ppt_x</p:attrName>
                                        </p:attrNameLst>
                                      </p:cBhvr>
                                    </p:anim>
                                    <p:anim from="(-#ppt_h/2)" to="(#ppt_y)" calcmode="lin" valueType="num">
                                      <p:cBhvr>
                                        <p:cTn id="9" dur="1000" fill="hold">
                                          <p:stCondLst>
                                            <p:cond delay="0"/>
                                          </p:stCondLst>
                                        </p:cTn>
                                        <p:tgtEl>
                                          <p:spTgt spid="7">
                                            <p:txEl>
                                              <p:pRg st="0" end="0"/>
                                            </p:txEl>
                                          </p:spTgt>
                                        </p:tgtEl>
                                        <p:attrNameLst>
                                          <p:attrName>ppt_y</p:attrName>
                                        </p:attrNameLst>
                                      </p:cBhvr>
                                    </p:anim>
                                    <p:animRot by="21600000">
                                      <p:cBhvr>
                                        <p:cTn id="10" dur="1000" fill="hold">
                                          <p:stCondLst>
                                            <p:cond delay="0"/>
                                          </p:stCondLst>
                                        </p:cTn>
                                        <p:tgtEl>
                                          <p:spTgt spid="7">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7">
                                            <p:txEl>
                                              <p:pRg st="2" end="2"/>
                                            </p:txEl>
                                          </p:spTgt>
                                        </p:tgtEl>
                                        <p:attrNameLst>
                                          <p:attrName>style.visibility</p:attrName>
                                        </p:attrNameLst>
                                      </p:cBhvr>
                                      <p:to>
                                        <p:strVal val="visible"/>
                                      </p:to>
                                    </p:set>
                                    <p:anim by="(-#ppt_w*2)" calcmode="lin" valueType="num">
                                      <p:cBhvr rctx="PPT">
                                        <p:cTn id="15" dur="500" autoRev="1" fill="hold">
                                          <p:stCondLst>
                                            <p:cond delay="0"/>
                                          </p:stCondLst>
                                        </p:cTn>
                                        <p:tgtEl>
                                          <p:spTgt spid="7">
                                            <p:txEl>
                                              <p:pRg st="2" end="2"/>
                                            </p:txEl>
                                          </p:spTgt>
                                        </p:tgtEl>
                                        <p:attrNameLst>
                                          <p:attrName>ppt_w</p:attrName>
                                        </p:attrNameLst>
                                      </p:cBhvr>
                                    </p:anim>
                                    <p:anim by="(#ppt_w*0.50)" calcmode="lin" valueType="num">
                                      <p:cBhvr>
                                        <p:cTn id="16" dur="500" decel="50000" autoRev="1" fill="hold">
                                          <p:stCondLst>
                                            <p:cond delay="0"/>
                                          </p:stCondLst>
                                        </p:cTn>
                                        <p:tgtEl>
                                          <p:spTgt spid="7">
                                            <p:txEl>
                                              <p:pRg st="2" end="2"/>
                                            </p:txEl>
                                          </p:spTgt>
                                        </p:tgtEl>
                                        <p:attrNameLst>
                                          <p:attrName>ppt_x</p:attrName>
                                        </p:attrNameLst>
                                      </p:cBhvr>
                                    </p:anim>
                                    <p:anim from="(-#ppt_h/2)" to="(#ppt_y)" calcmode="lin" valueType="num">
                                      <p:cBhvr>
                                        <p:cTn id="17" dur="1000" fill="hold">
                                          <p:stCondLst>
                                            <p:cond delay="0"/>
                                          </p:stCondLst>
                                        </p:cTn>
                                        <p:tgtEl>
                                          <p:spTgt spid="7">
                                            <p:txEl>
                                              <p:pRg st="2" end="2"/>
                                            </p:txEl>
                                          </p:spTgt>
                                        </p:tgtEl>
                                        <p:attrNameLst>
                                          <p:attrName>ppt_y</p:attrName>
                                        </p:attrNameLst>
                                      </p:cBhvr>
                                    </p:anim>
                                    <p:animRot by="21600000">
                                      <p:cBhvr>
                                        <p:cTn id="18" dur="1000" fill="hold">
                                          <p:stCondLst>
                                            <p:cond delay="0"/>
                                          </p:stCondLst>
                                        </p:cTn>
                                        <p:tgtEl>
                                          <p:spTgt spid="7">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10/08/2019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7</a:t>
            </a:fld>
            <a:endParaRPr lang="fr-FR" sz="2000" b="1" dirty="0">
              <a:solidFill>
                <a:srgbClr val="FF0000"/>
              </a:solidFill>
            </a:endParaRPr>
          </a:p>
        </p:txBody>
      </p:sp>
      <p:pic>
        <p:nvPicPr>
          <p:cNvPr id="3" name="Image 2"/>
          <p:cNvPicPr>
            <a:picLocks noChangeAspect="1"/>
          </p:cNvPicPr>
          <p:nvPr/>
        </p:nvPicPr>
        <p:blipFill>
          <a:blip r:embed="rId3"/>
          <a:stretch>
            <a:fillRect/>
          </a:stretch>
        </p:blipFill>
        <p:spPr>
          <a:xfrm>
            <a:off x="1364973" y="309642"/>
            <a:ext cx="9501809" cy="6212721"/>
          </a:xfrm>
          <a:prstGeom prst="rect">
            <a:avLst/>
          </a:prstGeom>
          <a:effectLst>
            <a:softEdge rad="127000"/>
          </a:effectLst>
        </p:spPr>
      </p:pic>
    </p:spTree>
    <p:extLst>
      <p:ext uri="{BB962C8B-B14F-4D97-AF65-F5344CB8AC3E}">
        <p14:creationId xmlns:p14="http://schemas.microsoft.com/office/powerpoint/2010/main" val="3776688227"/>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10/08/2019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8</a:t>
            </a:fld>
            <a:endParaRPr lang="fr-FR" sz="2000" b="1" dirty="0">
              <a:solidFill>
                <a:srgbClr val="FF0000"/>
              </a:solidFill>
            </a:endParaRPr>
          </a:p>
        </p:txBody>
      </p:sp>
      <p:pic>
        <p:nvPicPr>
          <p:cNvPr id="7" name="Image 6"/>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563757" y="424234"/>
            <a:ext cx="9037982" cy="6027205"/>
          </a:xfrm>
          <a:prstGeom prst="rect">
            <a:avLst/>
          </a:prstGeom>
          <a:effectLst>
            <a:softEdge rad="127000"/>
          </a:effectLst>
        </p:spPr>
      </p:pic>
    </p:spTree>
    <p:extLst>
      <p:ext uri="{BB962C8B-B14F-4D97-AF65-F5344CB8AC3E}">
        <p14:creationId xmlns:p14="http://schemas.microsoft.com/office/powerpoint/2010/main" val="1014473590"/>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10/08/2019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9</a:t>
            </a:fld>
            <a:endParaRPr lang="fr-FR" sz="2000" b="1" dirty="0">
              <a:solidFill>
                <a:srgbClr val="FF0000"/>
              </a:solidFill>
            </a:endParaRPr>
          </a:p>
        </p:txBody>
      </p:sp>
      <p:pic>
        <p:nvPicPr>
          <p:cNvPr id="8" name="Image 7"/>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032125" y="367747"/>
            <a:ext cx="6125128" cy="6125128"/>
          </a:xfrm>
          <a:prstGeom prst="rect">
            <a:avLst/>
          </a:prstGeom>
          <a:effectLst>
            <a:softEdge rad="127000"/>
          </a:effectLst>
        </p:spPr>
      </p:pic>
    </p:spTree>
    <p:extLst>
      <p:ext uri="{BB962C8B-B14F-4D97-AF65-F5344CB8AC3E}">
        <p14:creationId xmlns:p14="http://schemas.microsoft.com/office/powerpoint/2010/main" val="2879356862"/>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10/08/2019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10</a:t>
            </a:fld>
            <a:endParaRPr lang="fr-FR" sz="2000" b="1" dirty="0">
              <a:solidFill>
                <a:srgbClr val="FF0000"/>
              </a:solidFill>
            </a:endParaRPr>
          </a:p>
        </p:txBody>
      </p:sp>
      <p:pic>
        <p:nvPicPr>
          <p:cNvPr id="2" name="Image 1"/>
          <p:cNvPicPr>
            <a:picLocks noChangeAspect="1"/>
          </p:cNvPicPr>
          <p:nvPr/>
        </p:nvPicPr>
        <p:blipFill>
          <a:blip r:embed="rId3"/>
          <a:stretch>
            <a:fillRect/>
          </a:stretch>
        </p:blipFill>
        <p:spPr>
          <a:xfrm>
            <a:off x="1921565" y="337931"/>
            <a:ext cx="8295861" cy="6221896"/>
          </a:xfrm>
          <a:prstGeom prst="rect">
            <a:avLst/>
          </a:prstGeom>
          <a:effectLst>
            <a:softEdge rad="127000"/>
          </a:effectLst>
        </p:spPr>
      </p:pic>
    </p:spTree>
    <p:extLst>
      <p:ext uri="{BB962C8B-B14F-4D97-AF65-F5344CB8AC3E}">
        <p14:creationId xmlns:p14="http://schemas.microsoft.com/office/powerpoint/2010/main" val="588903886"/>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10/08/2019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11</a:t>
            </a:fld>
            <a:endParaRPr lang="fr-FR" sz="2000" b="1" dirty="0">
              <a:solidFill>
                <a:srgbClr val="FF0000"/>
              </a:solidFill>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606295" y="435076"/>
            <a:ext cx="8979409" cy="5987848"/>
          </a:xfrm>
          <a:prstGeom prst="rect">
            <a:avLst/>
          </a:prstGeom>
          <a:effectLst>
            <a:softEdge rad="127000"/>
          </a:effectLst>
        </p:spPr>
      </p:pic>
      <p:sp>
        <p:nvSpPr>
          <p:cNvPr id="7" name="Rectangle 6"/>
          <p:cNvSpPr/>
          <p:nvPr/>
        </p:nvSpPr>
        <p:spPr>
          <a:xfrm>
            <a:off x="4265915" y="592574"/>
            <a:ext cx="3660169" cy="584775"/>
          </a:xfrm>
          <a:prstGeom prst="rect">
            <a:avLst/>
          </a:prstGeom>
        </p:spPr>
        <p:txBody>
          <a:bodyPr wrap="none">
            <a:spAutoFit/>
          </a:bodyPr>
          <a:lstStyle/>
          <a:p>
            <a:r>
              <a:rPr lang="fr-FR" sz="3200" b="1" dirty="0">
                <a:solidFill>
                  <a:schemeClr val="bg1"/>
                </a:solidFill>
              </a:rPr>
              <a:t>Magasin de l'abbaye</a:t>
            </a:r>
          </a:p>
        </p:txBody>
      </p:sp>
    </p:spTree>
    <p:extLst>
      <p:ext uri="{BB962C8B-B14F-4D97-AF65-F5344CB8AC3E}">
        <p14:creationId xmlns:p14="http://schemas.microsoft.com/office/powerpoint/2010/main" val="594350489"/>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7">
                                            <p:txEl>
                                              <p:pRg st="0" end="0"/>
                                            </p:txEl>
                                          </p:spTgt>
                                        </p:tgtEl>
                                        <p:attrNameLst>
                                          <p:attrName>ppt_w</p:attrName>
                                        </p:attrNameLst>
                                      </p:cBhvr>
                                    </p:anim>
                                    <p:anim by="(#ppt_w*0.50)" calcmode="lin" valueType="num">
                                      <p:cBhvr>
                                        <p:cTn id="8" dur="500" decel="50000" autoRev="1" fill="hold">
                                          <p:stCondLst>
                                            <p:cond delay="0"/>
                                          </p:stCondLst>
                                        </p:cTn>
                                        <p:tgtEl>
                                          <p:spTgt spid="7">
                                            <p:txEl>
                                              <p:pRg st="0" end="0"/>
                                            </p:txEl>
                                          </p:spTgt>
                                        </p:tgtEl>
                                        <p:attrNameLst>
                                          <p:attrName>ppt_x</p:attrName>
                                        </p:attrNameLst>
                                      </p:cBhvr>
                                    </p:anim>
                                    <p:anim from="(-#ppt_h/2)" to="(#ppt_y)" calcmode="lin" valueType="num">
                                      <p:cBhvr>
                                        <p:cTn id="9" dur="1000" fill="hold">
                                          <p:stCondLst>
                                            <p:cond delay="0"/>
                                          </p:stCondLst>
                                        </p:cTn>
                                        <p:tgtEl>
                                          <p:spTgt spid="7">
                                            <p:txEl>
                                              <p:pRg st="0" end="0"/>
                                            </p:txEl>
                                          </p:spTgt>
                                        </p:tgtEl>
                                        <p:attrNameLst>
                                          <p:attrName>ppt_y</p:attrName>
                                        </p:attrNameLst>
                                      </p:cBhvr>
                                    </p:anim>
                                    <p:animRot by="21600000">
                                      <p:cBhvr>
                                        <p:cTn id="10" dur="1000" fill="hold">
                                          <p:stCondLst>
                                            <p:cond delay="0"/>
                                          </p:stCondLst>
                                        </p:cTn>
                                        <p:tgtEl>
                                          <p:spTgt spid="7">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10/08/2019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12</a:t>
            </a:fld>
            <a:endParaRPr lang="fr-FR" sz="2000" b="1" dirty="0">
              <a:solidFill>
                <a:srgbClr val="FF0000"/>
              </a:solidFill>
            </a:endParaRPr>
          </a:p>
        </p:txBody>
      </p:sp>
      <p:pic>
        <p:nvPicPr>
          <p:cNvPr id="3" name="Image 2"/>
          <p:cNvPicPr>
            <a:picLocks noChangeAspect="1"/>
          </p:cNvPicPr>
          <p:nvPr/>
        </p:nvPicPr>
        <p:blipFill>
          <a:blip r:embed="rId3"/>
          <a:stretch>
            <a:fillRect/>
          </a:stretch>
        </p:blipFill>
        <p:spPr>
          <a:xfrm>
            <a:off x="1550503" y="357810"/>
            <a:ext cx="9177455" cy="6085052"/>
          </a:xfrm>
          <a:prstGeom prst="rect">
            <a:avLst/>
          </a:prstGeom>
          <a:effectLst>
            <a:softEdge rad="127000"/>
          </a:effectLst>
        </p:spPr>
      </p:pic>
      <p:sp>
        <p:nvSpPr>
          <p:cNvPr id="7" name="Rectangle 6"/>
          <p:cNvSpPr/>
          <p:nvPr/>
        </p:nvSpPr>
        <p:spPr>
          <a:xfrm>
            <a:off x="3803801" y="357810"/>
            <a:ext cx="4584397" cy="707886"/>
          </a:xfrm>
          <a:prstGeom prst="rect">
            <a:avLst/>
          </a:prstGeom>
        </p:spPr>
        <p:txBody>
          <a:bodyPr wrap="none">
            <a:spAutoFit/>
          </a:bodyPr>
          <a:lstStyle/>
          <a:p>
            <a:r>
              <a:rPr lang="fr-FR" sz="4000" b="1" dirty="0">
                <a:ln>
                  <a:solidFill>
                    <a:srgbClr val="FFFF00"/>
                  </a:solidFill>
                </a:ln>
                <a:solidFill>
                  <a:schemeClr val="bg1"/>
                </a:solidFill>
              </a:rPr>
              <a:t>Produits de l'Abbaye</a:t>
            </a:r>
          </a:p>
        </p:txBody>
      </p:sp>
    </p:spTree>
    <p:extLst>
      <p:ext uri="{BB962C8B-B14F-4D97-AF65-F5344CB8AC3E}">
        <p14:creationId xmlns:p14="http://schemas.microsoft.com/office/powerpoint/2010/main" val="2845890259"/>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7">
                                            <p:txEl>
                                              <p:pRg st="0" end="0"/>
                                            </p:txEl>
                                          </p:spTgt>
                                        </p:tgtEl>
                                        <p:attrNameLst>
                                          <p:attrName>ppt_w</p:attrName>
                                        </p:attrNameLst>
                                      </p:cBhvr>
                                    </p:anim>
                                    <p:anim by="(#ppt_w*0.50)" calcmode="lin" valueType="num">
                                      <p:cBhvr>
                                        <p:cTn id="8" dur="500" decel="50000" autoRev="1" fill="hold">
                                          <p:stCondLst>
                                            <p:cond delay="0"/>
                                          </p:stCondLst>
                                        </p:cTn>
                                        <p:tgtEl>
                                          <p:spTgt spid="7">
                                            <p:txEl>
                                              <p:pRg st="0" end="0"/>
                                            </p:txEl>
                                          </p:spTgt>
                                        </p:tgtEl>
                                        <p:attrNameLst>
                                          <p:attrName>ppt_x</p:attrName>
                                        </p:attrNameLst>
                                      </p:cBhvr>
                                    </p:anim>
                                    <p:anim from="(-#ppt_h/2)" to="(#ppt_y)" calcmode="lin" valueType="num">
                                      <p:cBhvr>
                                        <p:cTn id="9" dur="1000" fill="hold">
                                          <p:stCondLst>
                                            <p:cond delay="0"/>
                                          </p:stCondLst>
                                        </p:cTn>
                                        <p:tgtEl>
                                          <p:spTgt spid="7">
                                            <p:txEl>
                                              <p:pRg st="0" end="0"/>
                                            </p:txEl>
                                          </p:spTgt>
                                        </p:tgtEl>
                                        <p:attrNameLst>
                                          <p:attrName>ppt_y</p:attrName>
                                        </p:attrNameLst>
                                      </p:cBhvr>
                                    </p:anim>
                                    <p:animRot by="21600000">
                                      <p:cBhvr>
                                        <p:cTn id="10" dur="1000" fill="hold">
                                          <p:stCondLst>
                                            <p:cond delay="0"/>
                                          </p:stCondLst>
                                        </p:cTn>
                                        <p:tgtEl>
                                          <p:spTgt spid="7">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10/08/2019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13</a:t>
            </a:fld>
            <a:endParaRPr lang="fr-FR" sz="2000" b="1" dirty="0">
              <a:solidFill>
                <a:srgbClr val="FF0000"/>
              </a:solidFill>
            </a:endParaRPr>
          </a:p>
        </p:txBody>
      </p:sp>
      <p:pic>
        <p:nvPicPr>
          <p:cNvPr id="2" name="Image 1"/>
          <p:cNvPicPr>
            <a:picLocks noChangeAspect="1"/>
          </p:cNvPicPr>
          <p:nvPr/>
        </p:nvPicPr>
        <p:blipFill>
          <a:blip r:embed="rId3"/>
          <a:stretch>
            <a:fillRect/>
          </a:stretch>
        </p:blipFill>
        <p:spPr>
          <a:xfrm>
            <a:off x="1664208" y="433669"/>
            <a:ext cx="8942832" cy="5938041"/>
          </a:xfrm>
          <a:prstGeom prst="rect">
            <a:avLst/>
          </a:prstGeom>
          <a:effectLst>
            <a:softEdge rad="127000"/>
          </a:effectLst>
        </p:spPr>
      </p:pic>
    </p:spTree>
    <p:extLst>
      <p:ext uri="{BB962C8B-B14F-4D97-AF65-F5344CB8AC3E}">
        <p14:creationId xmlns:p14="http://schemas.microsoft.com/office/powerpoint/2010/main" val="3980438842"/>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10/08/2019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14</a:t>
            </a:fld>
            <a:endParaRPr lang="fr-FR" sz="2000" b="1" dirty="0">
              <a:solidFill>
                <a:srgbClr val="FF0000"/>
              </a:solidFill>
            </a:endParaRPr>
          </a:p>
        </p:txBody>
      </p:sp>
      <p:pic>
        <p:nvPicPr>
          <p:cNvPr id="2" name="Image 1"/>
          <p:cNvPicPr>
            <a:picLocks noChangeAspect="1"/>
          </p:cNvPicPr>
          <p:nvPr/>
        </p:nvPicPr>
        <p:blipFill>
          <a:blip r:embed="rId3"/>
          <a:stretch>
            <a:fillRect/>
          </a:stretch>
        </p:blipFill>
        <p:spPr>
          <a:xfrm>
            <a:off x="2267712" y="265747"/>
            <a:ext cx="7827264" cy="6191488"/>
          </a:xfrm>
          <a:prstGeom prst="rect">
            <a:avLst/>
          </a:prstGeom>
          <a:effectLst>
            <a:softEdge rad="127000"/>
          </a:effectLst>
        </p:spPr>
      </p:pic>
    </p:spTree>
    <p:extLst>
      <p:ext uri="{BB962C8B-B14F-4D97-AF65-F5344CB8AC3E}">
        <p14:creationId xmlns:p14="http://schemas.microsoft.com/office/powerpoint/2010/main" val="929136856"/>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10/08/2019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15</a:t>
            </a:fld>
            <a:endParaRPr lang="fr-FR" sz="2000" b="1" dirty="0">
              <a:solidFill>
                <a:srgbClr val="FF0000"/>
              </a:solidFill>
            </a:endParaRPr>
          </a:p>
        </p:txBody>
      </p:sp>
      <p:pic>
        <p:nvPicPr>
          <p:cNvPr id="3" name="Image 2"/>
          <p:cNvPicPr>
            <a:picLocks noChangeAspect="1"/>
          </p:cNvPicPr>
          <p:nvPr/>
        </p:nvPicPr>
        <p:blipFill>
          <a:blip r:embed="rId3"/>
          <a:stretch>
            <a:fillRect/>
          </a:stretch>
        </p:blipFill>
        <p:spPr>
          <a:xfrm>
            <a:off x="1987826" y="331982"/>
            <a:ext cx="8242852" cy="6174183"/>
          </a:xfrm>
          <a:prstGeom prst="rect">
            <a:avLst/>
          </a:prstGeom>
          <a:effectLst>
            <a:softEdge rad="127000"/>
          </a:effectLst>
        </p:spPr>
      </p:pic>
    </p:spTree>
    <p:extLst>
      <p:ext uri="{BB962C8B-B14F-4D97-AF65-F5344CB8AC3E}">
        <p14:creationId xmlns:p14="http://schemas.microsoft.com/office/powerpoint/2010/main" val="4227441849"/>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10/08/2019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16</a:t>
            </a:fld>
            <a:endParaRPr lang="fr-FR" sz="2000" b="1" dirty="0">
              <a:solidFill>
                <a:srgbClr val="FF0000"/>
              </a:solidFill>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481327" y="386574"/>
            <a:ext cx="9125713" cy="6154745"/>
          </a:xfrm>
          <a:prstGeom prst="rect">
            <a:avLst/>
          </a:prstGeom>
          <a:effectLst>
            <a:softEdge rad="127000"/>
          </a:effectLst>
        </p:spPr>
      </p:pic>
    </p:spTree>
    <p:extLst>
      <p:ext uri="{BB962C8B-B14F-4D97-AF65-F5344CB8AC3E}">
        <p14:creationId xmlns:p14="http://schemas.microsoft.com/office/powerpoint/2010/main" val="878776257"/>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10/08/2019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17</a:t>
            </a:fld>
            <a:endParaRPr lang="fr-FR" sz="2000" b="1" dirty="0">
              <a:solidFill>
                <a:srgbClr val="FF0000"/>
              </a:solidFill>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048256" y="402336"/>
            <a:ext cx="8083296" cy="6062472"/>
          </a:xfrm>
          <a:prstGeom prst="rect">
            <a:avLst/>
          </a:prstGeom>
          <a:effectLst>
            <a:softEdge rad="127000"/>
          </a:effectLst>
        </p:spPr>
      </p:pic>
    </p:spTree>
    <p:extLst>
      <p:ext uri="{BB962C8B-B14F-4D97-AF65-F5344CB8AC3E}">
        <p14:creationId xmlns:p14="http://schemas.microsoft.com/office/powerpoint/2010/main" val="3871741382"/>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10/08/2019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18</a:t>
            </a:fld>
            <a:endParaRPr lang="fr-FR" sz="2000" b="1" dirty="0">
              <a:solidFill>
                <a:srgbClr val="FF0000"/>
              </a:solidFill>
            </a:endParaRPr>
          </a:p>
        </p:txBody>
      </p:sp>
      <p:pic>
        <p:nvPicPr>
          <p:cNvPr id="2" name="Image 1"/>
          <p:cNvPicPr>
            <a:picLocks noChangeAspect="1"/>
          </p:cNvPicPr>
          <p:nvPr/>
        </p:nvPicPr>
        <p:blipFill>
          <a:blip r:embed="rId3"/>
          <a:stretch>
            <a:fillRect/>
          </a:stretch>
        </p:blipFill>
        <p:spPr>
          <a:xfrm>
            <a:off x="722439" y="438912"/>
            <a:ext cx="10689273" cy="6012716"/>
          </a:xfrm>
          <a:prstGeom prst="rect">
            <a:avLst/>
          </a:prstGeom>
          <a:effectLst>
            <a:softEdge rad="127000"/>
          </a:effectLst>
        </p:spPr>
      </p:pic>
    </p:spTree>
    <p:extLst>
      <p:ext uri="{BB962C8B-B14F-4D97-AF65-F5344CB8AC3E}">
        <p14:creationId xmlns:p14="http://schemas.microsoft.com/office/powerpoint/2010/main" val="1600615542"/>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06669" y="399025"/>
            <a:ext cx="10778662" cy="6059949"/>
          </a:xfrm>
          <a:prstGeom prst="rect">
            <a:avLst/>
          </a:prstGeom>
        </p:spPr>
      </p:pic>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10/08/2019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19</a:t>
            </a:fld>
            <a:endParaRPr lang="fr-FR" sz="2000" b="1" dirty="0">
              <a:solidFill>
                <a:srgbClr val="FF0000"/>
              </a:solidFill>
            </a:endParaRPr>
          </a:p>
        </p:txBody>
      </p:sp>
      <p:pic>
        <p:nvPicPr>
          <p:cNvPr id="7" name="Image 6"/>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501942" y="202686"/>
            <a:ext cx="9315495" cy="6248942"/>
          </a:xfrm>
          <a:prstGeom prst="rect">
            <a:avLst/>
          </a:prstGeom>
        </p:spPr>
      </p:pic>
      <p:sp>
        <p:nvSpPr>
          <p:cNvPr id="8" name="Rectangle 7"/>
          <p:cNvSpPr/>
          <p:nvPr/>
        </p:nvSpPr>
        <p:spPr>
          <a:xfrm>
            <a:off x="626938" y="1013400"/>
            <a:ext cx="10938123" cy="5509200"/>
          </a:xfrm>
          <a:prstGeom prst="rect">
            <a:avLst/>
          </a:prstGeom>
          <a:noFill/>
        </p:spPr>
        <p:txBody>
          <a:bodyPr wrap="none" lIns="91440" tIns="45720" rIns="91440" bIns="45720">
            <a:spAutoFit/>
          </a:bodyPr>
          <a:lstStyle/>
          <a:p>
            <a:pPr algn="ctr"/>
            <a:r>
              <a:rPr lang="fr-FR" sz="8800" b="1" spc="50" dirty="0" smtClean="0">
                <a:ln w="0">
                  <a:solidFill>
                    <a:sysClr val="windowText" lastClr="000000"/>
                  </a:solidFill>
                </a:ln>
                <a:solidFill>
                  <a:schemeClr val="bg2"/>
                </a:solidFill>
                <a:effectLst>
                  <a:innerShdw blurRad="63500" dist="50800" dir="13500000">
                    <a:srgbClr val="000000">
                      <a:alpha val="50000"/>
                    </a:srgbClr>
                  </a:innerShdw>
                </a:effectLst>
              </a:rPr>
              <a:t>C’était</a:t>
            </a:r>
          </a:p>
          <a:p>
            <a:pPr algn="ctr"/>
            <a:r>
              <a:rPr lang="fr-FR" sz="8800" b="1" spc="50" dirty="0" smtClean="0">
                <a:ln w="0">
                  <a:solidFill>
                    <a:sysClr val="windowText" lastClr="000000"/>
                  </a:solidFill>
                </a:ln>
                <a:solidFill>
                  <a:schemeClr val="bg2"/>
                </a:solidFill>
                <a:effectLst>
                  <a:innerShdw blurRad="63500" dist="50800" dir="13500000">
                    <a:srgbClr val="000000">
                      <a:alpha val="50000"/>
                    </a:srgbClr>
                  </a:innerShdw>
                </a:effectLst>
              </a:rPr>
              <a:t>Abbaye d'Hautecombe</a:t>
            </a:r>
          </a:p>
          <a:p>
            <a:pPr algn="ctr"/>
            <a:r>
              <a:rPr lang="fr-FR" sz="8800" b="1" spc="50" dirty="0" smtClean="0">
                <a:ln w="0">
                  <a:solidFill>
                    <a:sysClr val="windowText" lastClr="000000"/>
                  </a:solidFill>
                </a:ln>
                <a:solidFill>
                  <a:schemeClr val="bg2"/>
                </a:solidFill>
                <a:effectLst>
                  <a:innerShdw blurRad="63500" dist="50800" dir="13500000">
                    <a:srgbClr val="000000">
                      <a:alpha val="50000"/>
                    </a:srgbClr>
                  </a:innerShdw>
                </a:effectLst>
              </a:rPr>
              <a:t>Savoie</a:t>
            </a:r>
          </a:p>
          <a:p>
            <a:pPr algn="ctr"/>
            <a:r>
              <a:rPr lang="fr-FR" sz="8800" b="1" spc="50" dirty="0" smtClean="0">
                <a:ln w="0">
                  <a:solidFill>
                    <a:sysClr val="windowText" lastClr="000000"/>
                  </a:solidFill>
                </a:ln>
                <a:solidFill>
                  <a:schemeClr val="bg2"/>
                </a:solidFill>
                <a:effectLst>
                  <a:innerShdw blurRad="63500" dist="50800" dir="13500000">
                    <a:srgbClr val="000000">
                      <a:alpha val="50000"/>
                    </a:srgbClr>
                  </a:innerShdw>
                </a:effectLst>
              </a:rPr>
              <a:t>par Lande</a:t>
            </a:r>
            <a:endParaRPr lang="fr-FR" sz="8800" b="1" cap="none" spc="50" dirty="0">
              <a:ln w="0">
                <a:solidFill>
                  <a:sysClr val="windowText" lastClr="000000"/>
                </a:solidFill>
              </a:ln>
              <a:solidFill>
                <a:schemeClr val="bg2"/>
              </a:solidFill>
              <a:effectLst>
                <a:innerShdw blurRad="63500" dist="50800" dir="13500000">
                  <a:srgbClr val="000000">
                    <a:alpha val="50000"/>
                  </a:srgbClr>
                </a:innerShdw>
              </a:effectLst>
            </a:endParaRPr>
          </a:p>
        </p:txBody>
      </p:sp>
    </p:spTree>
    <p:extLst>
      <p:ext uri="{BB962C8B-B14F-4D97-AF65-F5344CB8AC3E}">
        <p14:creationId xmlns:p14="http://schemas.microsoft.com/office/powerpoint/2010/main" val="903496809"/>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2000"/>
                                        <p:tgtEl>
                                          <p:spTgt spid="7"/>
                                        </p:tgtEl>
                                      </p:cBhvr>
                                    </p:animEffect>
                                    <p:anim calcmode="lin" valueType="num">
                                      <p:cBhvr>
                                        <p:cTn id="8" dur="2000" fill="hold"/>
                                        <p:tgtEl>
                                          <p:spTgt spid="7"/>
                                        </p:tgtEl>
                                        <p:attrNameLst>
                                          <p:attrName>ppt_w</p:attrName>
                                        </p:attrNameLst>
                                      </p:cBhvr>
                                      <p:tavLst>
                                        <p:tav tm="0" fmla="#ppt_w*sin(2.5*pi*$)">
                                          <p:val>
                                            <p:fltVal val="0"/>
                                          </p:val>
                                        </p:tav>
                                        <p:tav tm="100000">
                                          <p:val>
                                            <p:fltVal val="1"/>
                                          </p:val>
                                        </p:tav>
                                      </p:tavLst>
                                    </p:anim>
                                    <p:anim calcmode="lin" valueType="num">
                                      <p:cBhvr>
                                        <p:cTn id="9" dur="2000" fill="hold"/>
                                        <p:tgtEl>
                                          <p:spTgt spid="7"/>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56" presetClass="entr" presetSubtype="0" fill="hold" nodeType="clickEffect">
                                  <p:stCondLst>
                                    <p:cond delay="0"/>
                                  </p:stCondLst>
                                  <p:iterate type="lt">
                                    <p:tmPct val="10000"/>
                                  </p:iterate>
                                  <p:childTnLst>
                                    <p:set>
                                      <p:cBhvr>
                                        <p:cTn id="13" dur="1" fill="hold">
                                          <p:stCondLst>
                                            <p:cond delay="0"/>
                                          </p:stCondLst>
                                        </p:cTn>
                                        <p:tgtEl>
                                          <p:spTgt spid="8">
                                            <p:txEl>
                                              <p:pRg st="0" end="0"/>
                                            </p:txEl>
                                          </p:spTgt>
                                        </p:tgtEl>
                                        <p:attrNameLst>
                                          <p:attrName>style.visibility</p:attrName>
                                        </p:attrNameLst>
                                      </p:cBhvr>
                                      <p:to>
                                        <p:strVal val="visible"/>
                                      </p:to>
                                    </p:set>
                                    <p:anim by="(-#ppt_w*2)" calcmode="lin" valueType="num">
                                      <p:cBhvr rctx="PPT">
                                        <p:cTn id="14" dur="500" autoRev="1" fill="hold">
                                          <p:stCondLst>
                                            <p:cond delay="0"/>
                                          </p:stCondLst>
                                        </p:cTn>
                                        <p:tgtEl>
                                          <p:spTgt spid="8">
                                            <p:txEl>
                                              <p:pRg st="0" end="0"/>
                                            </p:txEl>
                                          </p:spTgt>
                                        </p:tgtEl>
                                        <p:attrNameLst>
                                          <p:attrName>ppt_w</p:attrName>
                                        </p:attrNameLst>
                                      </p:cBhvr>
                                    </p:anim>
                                    <p:anim by="(#ppt_w*0.50)" calcmode="lin" valueType="num">
                                      <p:cBhvr>
                                        <p:cTn id="15" dur="500" decel="50000" autoRev="1" fill="hold">
                                          <p:stCondLst>
                                            <p:cond delay="0"/>
                                          </p:stCondLst>
                                        </p:cTn>
                                        <p:tgtEl>
                                          <p:spTgt spid="8">
                                            <p:txEl>
                                              <p:pRg st="0" end="0"/>
                                            </p:txEl>
                                          </p:spTgt>
                                        </p:tgtEl>
                                        <p:attrNameLst>
                                          <p:attrName>ppt_x</p:attrName>
                                        </p:attrNameLst>
                                      </p:cBhvr>
                                    </p:anim>
                                    <p:anim from="(-#ppt_h/2)" to="(#ppt_y)" calcmode="lin" valueType="num">
                                      <p:cBhvr>
                                        <p:cTn id="16" dur="1000" fill="hold">
                                          <p:stCondLst>
                                            <p:cond delay="0"/>
                                          </p:stCondLst>
                                        </p:cTn>
                                        <p:tgtEl>
                                          <p:spTgt spid="8">
                                            <p:txEl>
                                              <p:pRg st="0" end="0"/>
                                            </p:txEl>
                                          </p:spTgt>
                                        </p:tgtEl>
                                        <p:attrNameLst>
                                          <p:attrName>ppt_y</p:attrName>
                                        </p:attrNameLst>
                                      </p:cBhvr>
                                    </p:anim>
                                    <p:animRot by="21600000">
                                      <p:cBhvr>
                                        <p:cTn id="17" dur="1000" fill="hold">
                                          <p:stCondLst>
                                            <p:cond delay="0"/>
                                          </p:stCondLst>
                                        </p:cTn>
                                        <p:tgtEl>
                                          <p:spTgt spid="8">
                                            <p:txEl>
                                              <p:pRg st="0" end="0"/>
                                            </p:txEl>
                                          </p:spTgt>
                                        </p:tgtEl>
                                        <p:attrNameLst>
                                          <p:attrName>r</p:attrName>
                                        </p:attrNameLst>
                                      </p:cBhvr>
                                    </p:animRot>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8">
                                            <p:txEl>
                                              <p:pRg st="1" end="1"/>
                                            </p:txEl>
                                          </p:spTgt>
                                        </p:tgtEl>
                                        <p:attrNameLst>
                                          <p:attrName>style.visibility</p:attrName>
                                        </p:attrNameLst>
                                      </p:cBhvr>
                                      <p:to>
                                        <p:strVal val="visible"/>
                                      </p:to>
                                    </p:set>
                                    <p:anim by="(-#ppt_w*2)" calcmode="lin" valueType="num">
                                      <p:cBhvr rctx="PPT">
                                        <p:cTn id="22" dur="500" autoRev="1" fill="hold">
                                          <p:stCondLst>
                                            <p:cond delay="0"/>
                                          </p:stCondLst>
                                        </p:cTn>
                                        <p:tgtEl>
                                          <p:spTgt spid="8">
                                            <p:txEl>
                                              <p:pRg st="1" end="1"/>
                                            </p:txEl>
                                          </p:spTgt>
                                        </p:tgtEl>
                                        <p:attrNameLst>
                                          <p:attrName>ppt_w</p:attrName>
                                        </p:attrNameLst>
                                      </p:cBhvr>
                                    </p:anim>
                                    <p:anim by="(#ppt_w*0.50)" calcmode="lin" valueType="num">
                                      <p:cBhvr>
                                        <p:cTn id="23" dur="500" decel="50000" autoRev="1" fill="hold">
                                          <p:stCondLst>
                                            <p:cond delay="0"/>
                                          </p:stCondLst>
                                        </p:cTn>
                                        <p:tgtEl>
                                          <p:spTgt spid="8">
                                            <p:txEl>
                                              <p:pRg st="1" end="1"/>
                                            </p:txEl>
                                          </p:spTgt>
                                        </p:tgtEl>
                                        <p:attrNameLst>
                                          <p:attrName>ppt_x</p:attrName>
                                        </p:attrNameLst>
                                      </p:cBhvr>
                                    </p:anim>
                                    <p:anim from="(-#ppt_h/2)" to="(#ppt_y)" calcmode="lin" valueType="num">
                                      <p:cBhvr>
                                        <p:cTn id="24" dur="1000" fill="hold">
                                          <p:stCondLst>
                                            <p:cond delay="0"/>
                                          </p:stCondLst>
                                        </p:cTn>
                                        <p:tgtEl>
                                          <p:spTgt spid="8">
                                            <p:txEl>
                                              <p:pRg st="1" end="1"/>
                                            </p:txEl>
                                          </p:spTgt>
                                        </p:tgtEl>
                                        <p:attrNameLst>
                                          <p:attrName>ppt_y</p:attrName>
                                        </p:attrNameLst>
                                      </p:cBhvr>
                                    </p:anim>
                                    <p:animRot by="21600000">
                                      <p:cBhvr>
                                        <p:cTn id="25" dur="1000" fill="hold">
                                          <p:stCondLst>
                                            <p:cond delay="0"/>
                                          </p:stCondLst>
                                        </p:cTn>
                                        <p:tgtEl>
                                          <p:spTgt spid="8">
                                            <p:txEl>
                                              <p:pRg st="1" end="1"/>
                                            </p:txEl>
                                          </p:spTgt>
                                        </p:tgtEl>
                                        <p:attrNameLst>
                                          <p:attrName>r</p:attrName>
                                        </p:attrNameLst>
                                      </p:cBhvr>
                                    </p:animRot>
                                  </p:childTnLst>
                                </p:cTn>
                              </p:par>
                            </p:childTnLst>
                          </p:cTn>
                        </p:par>
                      </p:childTnLst>
                    </p:cTn>
                  </p:par>
                  <p:par>
                    <p:cTn id="26" fill="hold">
                      <p:stCondLst>
                        <p:cond delay="indefinite"/>
                      </p:stCondLst>
                      <p:childTnLst>
                        <p:par>
                          <p:cTn id="27" fill="hold">
                            <p:stCondLst>
                              <p:cond delay="0"/>
                            </p:stCondLst>
                            <p:childTnLst>
                              <p:par>
                                <p:cTn id="28" presetID="56" presetClass="entr" presetSubtype="0" fill="hold" nodeType="clickEffect">
                                  <p:stCondLst>
                                    <p:cond delay="0"/>
                                  </p:stCondLst>
                                  <p:iterate type="lt">
                                    <p:tmPct val="10000"/>
                                  </p:iterate>
                                  <p:childTnLst>
                                    <p:set>
                                      <p:cBhvr>
                                        <p:cTn id="29" dur="1" fill="hold">
                                          <p:stCondLst>
                                            <p:cond delay="0"/>
                                          </p:stCondLst>
                                        </p:cTn>
                                        <p:tgtEl>
                                          <p:spTgt spid="8">
                                            <p:txEl>
                                              <p:pRg st="2" end="2"/>
                                            </p:txEl>
                                          </p:spTgt>
                                        </p:tgtEl>
                                        <p:attrNameLst>
                                          <p:attrName>style.visibility</p:attrName>
                                        </p:attrNameLst>
                                      </p:cBhvr>
                                      <p:to>
                                        <p:strVal val="visible"/>
                                      </p:to>
                                    </p:set>
                                    <p:anim by="(-#ppt_w*2)" calcmode="lin" valueType="num">
                                      <p:cBhvr rctx="PPT">
                                        <p:cTn id="30" dur="500" autoRev="1" fill="hold">
                                          <p:stCondLst>
                                            <p:cond delay="0"/>
                                          </p:stCondLst>
                                        </p:cTn>
                                        <p:tgtEl>
                                          <p:spTgt spid="8">
                                            <p:txEl>
                                              <p:pRg st="2" end="2"/>
                                            </p:txEl>
                                          </p:spTgt>
                                        </p:tgtEl>
                                        <p:attrNameLst>
                                          <p:attrName>ppt_w</p:attrName>
                                        </p:attrNameLst>
                                      </p:cBhvr>
                                    </p:anim>
                                    <p:anim by="(#ppt_w*0.50)" calcmode="lin" valueType="num">
                                      <p:cBhvr>
                                        <p:cTn id="31" dur="500" decel="50000" autoRev="1" fill="hold">
                                          <p:stCondLst>
                                            <p:cond delay="0"/>
                                          </p:stCondLst>
                                        </p:cTn>
                                        <p:tgtEl>
                                          <p:spTgt spid="8">
                                            <p:txEl>
                                              <p:pRg st="2" end="2"/>
                                            </p:txEl>
                                          </p:spTgt>
                                        </p:tgtEl>
                                        <p:attrNameLst>
                                          <p:attrName>ppt_x</p:attrName>
                                        </p:attrNameLst>
                                      </p:cBhvr>
                                    </p:anim>
                                    <p:anim from="(-#ppt_h/2)" to="(#ppt_y)" calcmode="lin" valueType="num">
                                      <p:cBhvr>
                                        <p:cTn id="32" dur="1000" fill="hold">
                                          <p:stCondLst>
                                            <p:cond delay="0"/>
                                          </p:stCondLst>
                                        </p:cTn>
                                        <p:tgtEl>
                                          <p:spTgt spid="8">
                                            <p:txEl>
                                              <p:pRg st="2" end="2"/>
                                            </p:txEl>
                                          </p:spTgt>
                                        </p:tgtEl>
                                        <p:attrNameLst>
                                          <p:attrName>ppt_y</p:attrName>
                                        </p:attrNameLst>
                                      </p:cBhvr>
                                    </p:anim>
                                    <p:animRot by="21600000">
                                      <p:cBhvr>
                                        <p:cTn id="33" dur="1000" fill="hold">
                                          <p:stCondLst>
                                            <p:cond delay="0"/>
                                          </p:stCondLst>
                                        </p:cTn>
                                        <p:tgtEl>
                                          <p:spTgt spid="8">
                                            <p:txEl>
                                              <p:pRg st="2" end="2"/>
                                            </p:txEl>
                                          </p:spTgt>
                                        </p:tgtEl>
                                        <p:attrNameLst>
                                          <p:attrName>r</p:attrName>
                                        </p:attrNameLst>
                                      </p:cBhvr>
                                    </p:animRot>
                                  </p:childTnLst>
                                </p:cTn>
                              </p:par>
                            </p:childTnLst>
                          </p:cTn>
                        </p:par>
                      </p:childTnLst>
                    </p:cTn>
                  </p:par>
                  <p:par>
                    <p:cTn id="34" fill="hold">
                      <p:stCondLst>
                        <p:cond delay="indefinite"/>
                      </p:stCondLst>
                      <p:childTnLst>
                        <p:par>
                          <p:cTn id="35" fill="hold">
                            <p:stCondLst>
                              <p:cond delay="0"/>
                            </p:stCondLst>
                            <p:childTnLst>
                              <p:par>
                                <p:cTn id="36" presetID="56" presetClass="entr" presetSubtype="0" fill="hold" nodeType="clickEffect">
                                  <p:stCondLst>
                                    <p:cond delay="0"/>
                                  </p:stCondLst>
                                  <p:iterate type="lt">
                                    <p:tmPct val="10000"/>
                                  </p:iterate>
                                  <p:childTnLst>
                                    <p:set>
                                      <p:cBhvr>
                                        <p:cTn id="37" dur="1" fill="hold">
                                          <p:stCondLst>
                                            <p:cond delay="0"/>
                                          </p:stCondLst>
                                        </p:cTn>
                                        <p:tgtEl>
                                          <p:spTgt spid="8">
                                            <p:txEl>
                                              <p:pRg st="3" end="3"/>
                                            </p:txEl>
                                          </p:spTgt>
                                        </p:tgtEl>
                                        <p:attrNameLst>
                                          <p:attrName>style.visibility</p:attrName>
                                        </p:attrNameLst>
                                      </p:cBhvr>
                                      <p:to>
                                        <p:strVal val="visible"/>
                                      </p:to>
                                    </p:set>
                                    <p:anim by="(-#ppt_w*2)" calcmode="lin" valueType="num">
                                      <p:cBhvr rctx="PPT">
                                        <p:cTn id="38" dur="500" autoRev="1" fill="hold">
                                          <p:stCondLst>
                                            <p:cond delay="0"/>
                                          </p:stCondLst>
                                        </p:cTn>
                                        <p:tgtEl>
                                          <p:spTgt spid="8">
                                            <p:txEl>
                                              <p:pRg st="3" end="3"/>
                                            </p:txEl>
                                          </p:spTgt>
                                        </p:tgtEl>
                                        <p:attrNameLst>
                                          <p:attrName>ppt_w</p:attrName>
                                        </p:attrNameLst>
                                      </p:cBhvr>
                                    </p:anim>
                                    <p:anim by="(#ppt_w*0.50)" calcmode="lin" valueType="num">
                                      <p:cBhvr>
                                        <p:cTn id="39" dur="500" decel="50000" autoRev="1" fill="hold">
                                          <p:stCondLst>
                                            <p:cond delay="0"/>
                                          </p:stCondLst>
                                        </p:cTn>
                                        <p:tgtEl>
                                          <p:spTgt spid="8">
                                            <p:txEl>
                                              <p:pRg st="3" end="3"/>
                                            </p:txEl>
                                          </p:spTgt>
                                        </p:tgtEl>
                                        <p:attrNameLst>
                                          <p:attrName>ppt_x</p:attrName>
                                        </p:attrNameLst>
                                      </p:cBhvr>
                                    </p:anim>
                                    <p:anim from="(-#ppt_h/2)" to="(#ppt_y)" calcmode="lin" valueType="num">
                                      <p:cBhvr>
                                        <p:cTn id="40" dur="1000" fill="hold">
                                          <p:stCondLst>
                                            <p:cond delay="0"/>
                                          </p:stCondLst>
                                        </p:cTn>
                                        <p:tgtEl>
                                          <p:spTgt spid="8">
                                            <p:txEl>
                                              <p:pRg st="3" end="3"/>
                                            </p:txEl>
                                          </p:spTgt>
                                        </p:tgtEl>
                                        <p:attrNameLst>
                                          <p:attrName>ppt_y</p:attrName>
                                        </p:attrNameLst>
                                      </p:cBhvr>
                                    </p:anim>
                                    <p:animRot by="21600000">
                                      <p:cBhvr>
                                        <p:cTn id="41" dur="1000" fill="hold">
                                          <p:stCondLst>
                                            <p:cond delay="0"/>
                                          </p:stCondLst>
                                        </p:cTn>
                                        <p:tgtEl>
                                          <p:spTgt spid="8">
                                            <p:txEl>
                                              <p:pRg st="3" end="3"/>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497</TotalTime>
  <Words>515</Words>
  <Application>Microsoft Office PowerPoint</Application>
  <PresentationFormat>Grand écran</PresentationFormat>
  <Paragraphs>89</Paragraphs>
  <Slides>19</Slides>
  <Notes>19</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19</vt:i4>
      </vt:variant>
    </vt:vector>
  </HeadingPairs>
  <TitlesOfParts>
    <vt:vector size="23" baseType="lpstr">
      <vt:lpstr>Arial</vt:lpstr>
      <vt:lpstr>Calibri</vt:lpstr>
      <vt:lpstr>Calibri Light</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45</cp:revision>
  <dcterms:created xsi:type="dcterms:W3CDTF">2019-08-01T23:06:17Z</dcterms:created>
  <dcterms:modified xsi:type="dcterms:W3CDTF">2019-08-10T17:27:33Z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