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60" r:id="rId3"/>
    <p:sldId id="273" r:id="rId4"/>
    <p:sldId id="263" r:id="rId5"/>
    <p:sldId id="257" r:id="rId6"/>
    <p:sldId id="267" r:id="rId7"/>
    <p:sldId id="268" r:id="rId8"/>
    <p:sldId id="258" r:id="rId9"/>
    <p:sldId id="271" r:id="rId10"/>
    <p:sldId id="259" r:id="rId11"/>
    <p:sldId id="261" r:id="rId12"/>
    <p:sldId id="264" r:id="rId13"/>
    <p:sldId id="265" r:id="rId14"/>
    <p:sldId id="266" r:id="rId15"/>
    <p:sldId id="269" r:id="rId16"/>
    <p:sldId id="262" r:id="rId17"/>
    <p:sldId id="270" r:id="rId18"/>
    <p:sldId id="27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4iPG9ElE9QSrxHdEZf9ww==" hashData="lWFf625rhVyTAigIbcNuoif8IzGdzTKefafF+RO1kugYqfNTa9tdQAqKr/0yq4OifbgP3SdX4XxnTa3jYFzkZ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0628" y="388478"/>
            <a:ext cx="10778933" cy="6063150"/>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N°5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086678" y="273480"/>
            <a:ext cx="10071652" cy="6277997"/>
          </a:xfrm>
          <a:prstGeom prst="rect">
            <a:avLst/>
          </a:prstGeom>
          <a:effectLst>
            <a:softEdge rad="3175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5061" y="391532"/>
            <a:ext cx="8309113" cy="6143521"/>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61252" y="314738"/>
            <a:ext cx="6149009" cy="6149009"/>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424652" y="556591"/>
            <a:ext cx="11326402" cy="5753093"/>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57739" y="324812"/>
            <a:ext cx="9303025" cy="6190740"/>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563757" y="331304"/>
            <a:ext cx="9187249" cy="6113697"/>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0748" y="388884"/>
            <a:ext cx="9144000" cy="6097905"/>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0991" y="344697"/>
            <a:ext cx="9250018" cy="6168606"/>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040835" y="381615"/>
            <a:ext cx="8123581" cy="6084844"/>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537252" y="395360"/>
            <a:ext cx="9117496" cy="6067280"/>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816626" y="389835"/>
            <a:ext cx="4546345" cy="6061793"/>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669" y="399025"/>
            <a:ext cx="10778662" cy="6059949"/>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TotalTime>
  <Words>404</Words>
  <Application>Microsoft Office PowerPoint</Application>
  <PresentationFormat>Grand écran</PresentationFormat>
  <Paragraphs>80</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2019-08-01T23:06:17Z</dcterms:created>
  <dcterms:modified xsi:type="dcterms:W3CDTF">2019-08-10T16:00:27Z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