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60" r:id="rId3"/>
    <p:sldId id="273" r:id="rId4"/>
    <p:sldId id="263" r:id="rId5"/>
    <p:sldId id="257" r:id="rId6"/>
    <p:sldId id="267" r:id="rId7"/>
    <p:sldId id="268" r:id="rId8"/>
    <p:sldId id="262" r:id="rId9"/>
    <p:sldId id="258" r:id="rId10"/>
    <p:sldId id="271" r:id="rId11"/>
    <p:sldId id="261" r:id="rId12"/>
    <p:sldId id="259" r:id="rId13"/>
    <p:sldId id="264" r:id="rId14"/>
    <p:sldId id="265" r:id="rId15"/>
    <p:sldId id="266" r:id="rId16"/>
    <p:sldId id="269" r:id="rId17"/>
    <p:sldId id="270" r:id="rId18"/>
    <p:sldId id="27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oeG/vsf8xwgirB7AETEVg==" hashData="oKdcp5S2C7vqiq8Cg3F2GUcW3iefU/R8ECqsa4dKwR1M4xh7fyZ/+lQI0uVdmIRaD91RWfMzlTUM7BOKla+9o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0628" y="388478"/>
            <a:ext cx="10778933" cy="6063150"/>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N°4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086678" y="273480"/>
            <a:ext cx="10071652" cy="6277997"/>
          </a:xfrm>
          <a:prstGeom prst="rect">
            <a:avLst/>
          </a:prstGeom>
          <a:effectLst>
            <a:softEdge rad="3175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5061" y="391532"/>
            <a:ext cx="8309113" cy="6143521"/>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7252" y="384313"/>
            <a:ext cx="9125778" cy="6083852"/>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31235" y="324016"/>
            <a:ext cx="9329530" cy="6209968"/>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470991" y="350478"/>
            <a:ext cx="9250018" cy="6157044"/>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286000" y="419100"/>
            <a:ext cx="7620000" cy="6019800"/>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715916" y="357809"/>
            <a:ext cx="10846603" cy="6093819"/>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97496" y="315992"/>
            <a:ext cx="9276521" cy="6173104"/>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387563"/>
            <a:ext cx="10522226" cy="6098234"/>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3513" y="478182"/>
            <a:ext cx="8918714" cy="5945809"/>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873541" y="290443"/>
            <a:ext cx="6469241" cy="6253600"/>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669" y="399025"/>
            <a:ext cx="10778662" cy="6059949"/>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TotalTime>
  <Words>404</Words>
  <Application>Microsoft Office PowerPoint</Application>
  <PresentationFormat>Grand écran</PresentationFormat>
  <Paragraphs>80</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31</cp:revision>
  <dcterms:created xsi:type="dcterms:W3CDTF">2019-08-01T23:06:17Z</dcterms:created>
  <dcterms:modified xsi:type="dcterms:W3CDTF">2019-08-10T15:43:43Z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