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60" r:id="rId3"/>
    <p:sldId id="273" r:id="rId4"/>
    <p:sldId id="263" r:id="rId5"/>
    <p:sldId id="257" r:id="rId6"/>
    <p:sldId id="267" r:id="rId7"/>
    <p:sldId id="268" r:id="rId8"/>
    <p:sldId id="262" r:id="rId9"/>
    <p:sldId id="258" r:id="rId10"/>
    <p:sldId id="271" r:id="rId11"/>
    <p:sldId id="261" r:id="rId12"/>
    <p:sldId id="259" r:id="rId13"/>
    <p:sldId id="264" r:id="rId14"/>
    <p:sldId id="265" r:id="rId15"/>
    <p:sldId id="266" r:id="rId16"/>
    <p:sldId id="269" r:id="rId17"/>
    <p:sldId id="270" r:id="rId18"/>
    <p:sldId id="27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WsCgrml0BOgtNj9WUO80A==" hashData="idXSDqvu2RMJ4wjK1E8rvbIOS9YKnFzqH6RLhcx5V66dD5MVBnk8TvJarUVZSAwA8tK2pesURUnsMmKoyFzEi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877824" y="503095"/>
            <a:ext cx="10535288" cy="5907286"/>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N°2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086678" y="273480"/>
            <a:ext cx="10071652" cy="6277997"/>
          </a:xfrm>
          <a:prstGeom prst="rect">
            <a:avLst/>
          </a:prstGeom>
          <a:effectLst>
            <a:softEdge rad="3175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5061" y="391532"/>
            <a:ext cx="8309113" cy="6143521"/>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65752" y="318052"/>
            <a:ext cx="9202248" cy="6182760"/>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510748" y="379992"/>
            <a:ext cx="9183756" cy="6089230"/>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09159" y="328317"/>
            <a:ext cx="4399954" cy="6164558"/>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03285" y="251791"/>
            <a:ext cx="4059142" cy="6241084"/>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3520" t="53" r="14378"/>
          <a:stretch/>
        </p:blipFill>
        <p:spPr>
          <a:xfrm>
            <a:off x="3869635" y="318052"/>
            <a:ext cx="4452730" cy="6172200"/>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537252" y="327991"/>
            <a:ext cx="9210261" cy="6140174"/>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84243" y="354495"/>
            <a:ext cx="9223514" cy="6149010"/>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987826" y="339267"/>
            <a:ext cx="8242852" cy="6159659"/>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4028661" y="347869"/>
            <a:ext cx="4121426" cy="6182140"/>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877824" y="503095"/>
            <a:ext cx="10535288" cy="5907286"/>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TotalTime>
  <Words>404</Words>
  <Application>Microsoft Office PowerPoint</Application>
  <PresentationFormat>Grand écran</PresentationFormat>
  <Paragraphs>80</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2019-08-01T23:06:17Z</dcterms:created>
  <dcterms:modified xsi:type="dcterms:W3CDTF">2019-08-10T15:02:44Z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