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0" r:id="rId3"/>
    <p:sldId id="273" r:id="rId4"/>
    <p:sldId id="263" r:id="rId5"/>
    <p:sldId id="257" r:id="rId6"/>
    <p:sldId id="267" r:id="rId7"/>
    <p:sldId id="271" r:id="rId8"/>
    <p:sldId id="268" r:id="rId9"/>
    <p:sldId id="266" r:id="rId10"/>
    <p:sldId id="265" r:id="rId11"/>
    <p:sldId id="258" r:id="rId12"/>
    <p:sldId id="264" r:id="rId13"/>
    <p:sldId id="262" r:id="rId14"/>
    <p:sldId id="259" r:id="rId15"/>
    <p:sldId id="269" r:id="rId16"/>
    <p:sldId id="261" r:id="rId17"/>
    <p:sldId id="274" r:id="rId18"/>
    <p:sldId id="270" r:id="rId19"/>
    <p:sldId id="272"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DC8ji54SL738JCn2+glww==" hashData="gEfCEoyfSYlCjzGcZNpV5u3fnSXIoE5gVG+0guHuNiYzq7kal5ELPeG2OdvlTe4M1CpN8B6OGgdAuihGbAHZR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199231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N°10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600313" y="384314"/>
            <a:ext cx="11031480" cy="6067314"/>
          </a:xfrm>
          <a:prstGeom prst="rect">
            <a:avLst/>
          </a:prstGeom>
          <a:effectLst>
            <a:softEdge rad="127000"/>
          </a:effectLst>
        </p:spPr>
      </p:pic>
      <p:sp>
        <p:nvSpPr>
          <p:cNvPr id="7" name="Rectangle 6"/>
          <p:cNvSpPr/>
          <p:nvPr/>
        </p:nvSpPr>
        <p:spPr>
          <a:xfrm>
            <a:off x="775252" y="608370"/>
            <a:ext cx="10641496" cy="3970318"/>
          </a:xfrm>
          <a:prstGeom prst="rect">
            <a:avLst/>
          </a:prstGeom>
        </p:spPr>
        <p:txBody>
          <a:bodyPr wrap="square">
            <a:spAutoFit/>
          </a:bodyPr>
          <a:lstStyle/>
          <a:p>
            <a:r>
              <a:rPr lang="fr-FR" sz="2800" b="1" dirty="0">
                <a:ln>
                  <a:solidFill>
                    <a:srgbClr val="FFFF00"/>
                  </a:solidFill>
                </a:ln>
                <a:solidFill>
                  <a:schemeClr val="bg1"/>
                </a:solidFill>
              </a:rPr>
              <a:t>C'est ce lieu paisible, au bord du lac du Bourget, qu'ont choisis beaucoup de Rois de la grande dynastie des "Blanches mains", pionniers de la Maison de Savoie, pour leur repos éternel. L'abbaye est aussi le lieu de sépulture de quelques Rois d'Italie, comme Umberto II, dernier roi enterré en 1983. </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Détruite à la Révolution Française, elle est ensuite rachetée par Charles Felix, alors roi de Piémont </a:t>
            </a:r>
            <a:r>
              <a:rPr lang="fr-FR" sz="2800" b="1" dirty="0" err="1">
                <a:ln>
                  <a:solidFill>
                    <a:srgbClr val="FFFF00"/>
                  </a:solidFill>
                </a:ln>
                <a:solidFill>
                  <a:schemeClr val="bg1"/>
                </a:solidFill>
              </a:rPr>
              <a:t>Sardeigne</a:t>
            </a:r>
            <a:r>
              <a:rPr lang="fr-FR" sz="2800" b="1" dirty="0">
                <a:ln>
                  <a:solidFill>
                    <a:srgbClr val="FFFF00"/>
                  </a:solidFill>
                </a:ln>
                <a:solidFill>
                  <a:schemeClr val="bg1"/>
                </a:solidFill>
              </a:rPr>
              <a:t> en 1824,  qui confie la restauration à l'architecte Piémontais </a:t>
            </a:r>
          </a:p>
        </p:txBody>
      </p:sp>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2" end="2"/>
                                            </p:txEl>
                                          </p:spTgt>
                                        </p:tgtEl>
                                        <p:attrNameLst>
                                          <p:attrName>ppt_w</p:attrName>
                                        </p:attrNameLst>
                                      </p:cBhvr>
                                    </p:anim>
                                    <p:anim by="(#ppt_w*0.50)" calcmode="lin" valueType="num">
                                      <p:cBhvr>
                                        <p:cTn id="16" dur="500" decel="50000" autoRev="1" fill="hold">
                                          <p:stCondLst>
                                            <p:cond delay="0"/>
                                          </p:stCondLst>
                                        </p:cTn>
                                        <p:tgtEl>
                                          <p:spTgt spid="7">
                                            <p:txEl>
                                              <p:pRg st="2" end="2"/>
                                            </p:txEl>
                                          </p:spTgt>
                                        </p:tgtEl>
                                        <p:attrNameLst>
                                          <p:attrName>ppt_x</p:attrName>
                                        </p:attrNameLst>
                                      </p:cBhvr>
                                    </p:anim>
                                    <p:anim from="(-#ppt_h/2)" to="(#ppt_y)" calcmode="lin" valueType="num">
                                      <p:cBhvr>
                                        <p:cTn id="17" dur="1000" fill="hold">
                                          <p:stCondLst>
                                            <p:cond delay="0"/>
                                          </p:stCondLst>
                                        </p:cTn>
                                        <p:tgtEl>
                                          <p:spTgt spid="7">
                                            <p:txEl>
                                              <p:pRg st="2" end="2"/>
                                            </p:txEl>
                                          </p:spTgt>
                                        </p:tgtEl>
                                        <p:attrNameLst>
                                          <p:attrName>ppt_y</p:attrName>
                                        </p:attrNameLst>
                                      </p:cBhvr>
                                    </p:anim>
                                    <p:animRot by="21600000">
                                      <p:cBhvr>
                                        <p:cTn id="18"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364973" y="309642"/>
            <a:ext cx="9501809" cy="6212721"/>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3757" y="424234"/>
            <a:ext cx="9037982" cy="6027205"/>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267712" y="265747"/>
            <a:ext cx="7827264" cy="6191488"/>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rotWithShape="1">
          <a:blip r:embed="rId3" cstate="email">
            <a:extLst>
              <a:ext uri="{28A0092B-C50C-407E-A947-70E740481C1C}">
                <a14:useLocalDpi xmlns:a14="http://schemas.microsoft.com/office/drawing/2010/main"/>
              </a:ext>
            </a:extLst>
          </a:blip>
          <a:srcRect l="1977" t="488" r="1861"/>
          <a:stretch/>
        </p:blipFill>
        <p:spPr>
          <a:xfrm>
            <a:off x="583096" y="556591"/>
            <a:ext cx="11039061" cy="5711846"/>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8226" y="359172"/>
            <a:ext cx="9422296" cy="6148303"/>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70991" y="397564"/>
            <a:ext cx="9197009" cy="6098018"/>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974574" y="347869"/>
            <a:ext cx="8229600" cy="6172201"/>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232001" y="349005"/>
            <a:ext cx="9820312" cy="610262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4609" y="586359"/>
            <a:ext cx="11082782" cy="5541391"/>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80591" y="467138"/>
            <a:ext cx="7964558" cy="5973419"/>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4974" y="457903"/>
            <a:ext cx="9395791" cy="5984396"/>
          </a:xfrm>
          <a:prstGeom prst="rect">
            <a:avLst/>
          </a:prstGeom>
          <a:effectLst>
            <a:softEdge rad="127000"/>
          </a:effectLst>
        </p:spPr>
      </p:pic>
    </p:spTree>
    <p:extLst>
      <p:ext uri="{BB962C8B-B14F-4D97-AF65-F5344CB8AC3E}">
        <p14:creationId xmlns:p14="http://schemas.microsoft.com/office/powerpoint/2010/main" val="87877625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519</TotalTime>
  <Words>509</Words>
  <Application>Microsoft Office PowerPoint</Application>
  <PresentationFormat>Grand écran</PresentationFormat>
  <Paragraphs>87</Paragraphs>
  <Slides>19</Slides>
  <Notes>19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19</vt:i4>
      </vt:variant>
    </vt:vector>
  </HeadingPairs>
  <TitlesOfParts>
    <vt:vector size="23"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51</cp:revision>
  <dcterms:created xsi:type="dcterms:W3CDTF">2019-08-01T23:06:17Z</dcterms:created>
  <dcterms:modified xsi:type="dcterms:W3CDTF">2019-08-10T17:58:00Z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