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4DAB3-1FC3-4741-998F-DE8F1FCD5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4F55CC-7C75-1C46-8358-DD8CB1BFE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02FC6A-EBF3-F948-9792-F0FA6875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0E54EE-21D7-BD41-9439-76E8873B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55D0EE-6326-114F-B9FC-13E43166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9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8194F-914D-2D4D-97E5-1B5F5BC0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3C30EC-B123-AC40-A4AC-ECD5BC4FD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9E53C2-DD60-B847-8CE5-D9523A7A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2C5547-EB8E-2E44-BCAF-9CA501BA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9E41A-16D1-9746-BEDF-E7B301A7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56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56CCA69-B728-1E44-8A76-CBB091A5D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123A4D-2B7F-E84F-956A-B7EC365D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C3A9F7-446D-7345-B239-42DAAE509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CDE841-05BC-A841-A911-4418B23B0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D6A1E-9E21-6649-846D-A32A1C38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81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17056-C2A3-6E48-836F-2436693D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D9C7E7-7616-7645-8A2A-3F578844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54C8B3-63B1-744B-A0A6-A7BF06A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0BFBDE-04B6-4141-AB84-10D1B146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9B28F-DAF2-3248-AF99-65E81756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17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AEC666-9830-D442-BA93-2DD87A50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A15E40-DD08-F14D-9D2B-7E8747D99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4EFB94-97AD-314D-9E92-73689EE2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E86113-9B3E-5A44-A365-9CF6D07A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B801A7-06A6-704D-A4E3-E00D1361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2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3E275-FDF1-3E4D-8296-AF761953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5780F-5B36-2342-AC97-488494D13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C2F97A-5C2D-F643-85AB-DBFCE6CAD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9B7D49-9D6A-FF4A-8B8C-00CFF1E2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1CEF8F-86CF-3749-B807-0CFAAFAE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858D1F-EF63-594A-BDD2-B96AA2DB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46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80DB2-76D2-7048-898C-06D7F50E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71F2D8-F129-AC4D-ADDC-7A2237881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0C829A-6750-5342-A55A-8F19D6B2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CCB7FD-1574-2842-9287-CC2142E0D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901A87-74C4-C148-A96F-FB3F10BF1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8D4642-FA85-974F-A7E6-0313FA06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653924-E712-EC4A-8319-734FCA52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71005F-43B2-DC43-8009-4B348FCE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4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86399-11D0-4447-944B-C41DD703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46C4FE-1E88-AB4D-AA35-7D027472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DCB519-9A36-5B4B-99E8-699C668BC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5B7001-60A0-5A48-BAD6-DD481C0C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84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754822-587B-6346-AB37-95FB354B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1E7511-E535-6340-9CD0-B7D24E15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DE4AEC-3532-B04E-8807-F9361B2E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76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A6C16-9A68-C640-9E91-8B3780C0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6BFAE1-974D-D943-980F-968AACDA2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825192-8675-6A49-90A3-E2377B3D2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459DB4-18E7-244B-AB7A-62C9CD6C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09D3BD-E859-AF4A-A804-D2FA5ABB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A01A9E-0249-B444-AE35-43DCF5A8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09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30EC4D-4C5C-B848-8CCA-E940F4A5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81CCFD6-835C-B648-86F2-7EB09B42F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468433-5594-694C-86C7-F0AD1ED7F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9226C3-992F-AB49-B362-EDD638B4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DC94CF-7839-DE4F-AA7F-85E65874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C3E73E-DDF9-464F-A521-AE0CABBF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56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5733FB-7445-7742-98AD-B767DF1D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1658FD-F63A-1A4B-A951-B90BDE114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CE26DF-3631-E348-B318-4BCC8B63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B858-6A57-D84E-8492-805568DD1620}" type="datetimeFigureOut">
              <a:rPr lang="fr-FR"/>
              <a:t>30/11/2021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5E1165-AD9B-0040-9290-D43CEB607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80867E-E9FC-384E-9127-6CA7EB7D1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AE37-D9AF-674C-A7AC-52C4E296E62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21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535DD-C8E3-3F4B-A7A6-57FC2329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9329"/>
          </a:xfrm>
        </p:spPr>
        <p:txBody>
          <a:bodyPr>
            <a:noAutofit/>
          </a:bodyPr>
          <a:lstStyle/>
          <a:p>
            <a:r>
              <a:rPr lang="fr-FR" sz="66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8000">
                <a:solidFill>
                  <a:schemeClr val="accent1">
                    <a:lumMod val="50000"/>
                  </a:schemeClr>
                </a:solidFill>
              </a:rPr>
              <a:t>ENGELS</a:t>
            </a:r>
            <a:r>
              <a:rPr lang="fr-FR" sz="7200">
                <a:solidFill>
                  <a:schemeClr val="accent1">
                    <a:lumMod val="50000"/>
                  </a:schemeClr>
                </a:solidFill>
              </a:rPr>
              <a:t>  Friedrich (1820-1895)</a:t>
            </a:r>
            <a:endParaRPr lang="fr-FR" sz="66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B1E9DC28-67DD-A045-82BE-1933F80A6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07" y="1199329"/>
            <a:ext cx="5677890" cy="55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2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37B40-C4C1-9643-BB28-64BE4FAFC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22C59F51-831A-9A45-98A8-FB14A0F54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B1B33B-85C3-134D-8B2A-392BD2C6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9345C105-2A7C-9B40-A8D5-77B2A98E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2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C8CBC-98AD-1B48-B087-F937644A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83659EF3-A91E-7C48-88AC-2DDEA101A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03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D37A0-B10D-F345-A0A8-0B79F245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yt1s.com - Friedrich Engels  Compagnon oublié de Karl Marx_360p.mp4">
            <a:hlinkClick r:id="" action="ppaction://media"/>
            <a:extLst>
              <a:ext uri="{FF2B5EF4-FFF2-40B4-BE49-F238E27FC236}">
                <a16:creationId xmlns:a16="http://schemas.microsoft.com/office/drawing/2014/main" id="{952370E1-73CC-104E-925C-3D5AAEB06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23FC6-B9CD-C748-AFFF-F6E37AF4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Le manifeste du parti communiste en 1848.mp4">
            <a:hlinkClick r:id="" action="ppaction://media"/>
            <a:extLst>
              <a:ext uri="{FF2B5EF4-FFF2-40B4-BE49-F238E27FC236}">
                <a16:creationId xmlns:a16="http://schemas.microsoft.com/office/drawing/2014/main" id="{F125B2EC-A675-A640-A736-AE5FAE75D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AAD8F6-C52E-3C4E-B3F7-614C4ACE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BEB23686-D995-EB4A-B8FB-4B56A894A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36" y="-22266"/>
            <a:ext cx="8823202" cy="68401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99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F0C4D-E241-C048-ACDA-701E7A5D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A5BEBA92-E35B-3A42-9339-CACAF4542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CF642-2A2B-3C42-9BD6-C772C947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7200">
                <a:solidFill>
                  <a:schemeClr val="accent1">
                    <a:lumMod val="50000"/>
                  </a:schemeClr>
                </a:solidFill>
              </a:rPr>
              <a:t>Définitions :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D07546B2-BDAE-6742-B1C9-14D13FF6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1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C57DC-9AE2-0A44-AA35-B251C67F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8B95F017-66D5-3B43-B8DE-2A789B07D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521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4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D1DC7-F33E-7546-ABB4-7B5FF23F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6D88F55C-DB7A-5D41-846F-9F3F3F0F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25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11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 ENGELS  Friedrich (1820-1895)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Définitions :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FREIDRICH Engels (1820 – 1895)</dc:title>
  <dc:creator>Utilisateur inconnu</dc:creator>
  <cp:lastModifiedBy>Utilisateur inconnu</cp:lastModifiedBy>
  <cp:revision>2</cp:revision>
  <dcterms:created xsi:type="dcterms:W3CDTF">2021-12-01T01:18:51Z</dcterms:created>
  <dcterms:modified xsi:type="dcterms:W3CDTF">2021-12-01T05:27:26Z</dcterms:modified>
</cp:coreProperties>
</file>