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75" r:id="rId18"/>
    <p:sldId id="269" r:id="rId19"/>
    <p:sldId id="276" r:id="rId20"/>
    <p:sldId id="274" r:id="rId21"/>
    <p:sldId id="268"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ZFo4dSbDgTIVofxJpP5EA==" hashData="I2RZjCZ2TrSjqLVDOrjqDuTyP5eW4uqSZnsqiLaPTqy6Bd80NDN9WuZb+qoP1NtMZaKEykAAmECsgKomaYg48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21/08/2019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21/08/2019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21/08/2019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21/08/2019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21/08/2019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N°9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948070" y="318052"/>
            <a:ext cx="8295860" cy="6221896"/>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77" b="3401"/>
          <a:stretch/>
        </p:blipFill>
        <p:spPr>
          <a:xfrm>
            <a:off x="1795182" y="278297"/>
            <a:ext cx="8601636" cy="6214578"/>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04731" y="233438"/>
            <a:ext cx="9382538" cy="6259437"/>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97496" y="263080"/>
            <a:ext cx="9356034" cy="6226016"/>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2873542" y="303256"/>
            <a:ext cx="6455988" cy="6240788"/>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3790122" y="323756"/>
            <a:ext cx="4638261" cy="6175200"/>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499618" y="410818"/>
            <a:ext cx="11235182" cy="6040810"/>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50504" y="327991"/>
            <a:ext cx="9197009" cy="6131340"/>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57670" y="318052"/>
            <a:ext cx="7093699" cy="6206987"/>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719386" y="359552"/>
            <a:ext cx="10836510" cy="6092075"/>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3061252" y="235226"/>
            <a:ext cx="6228522" cy="6228522"/>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197</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31</cp:revision>
  <dcterms:created xsi:type="dcterms:W3CDTF">2019-08-01T23:06:17Z</dcterms:created>
  <dcterms:modified xsi:type="dcterms:W3CDTF">2019-08-21T13:16:49Z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