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8" r:id="rId17"/>
    <p:sldId id="274" r:id="rId18"/>
    <p:sldId id="267"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Qk8iqDYxuBpkOU0P0wkxg==" hashData="MSo41d5GXxjnOlUEHTqjSQSr+4zMsQz34dpzsjPCeqDA8+4gNM2KVYwDzNC18GNMCTTvvgDHY/M3L/J2otYFm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21/08/2019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21/08/2019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21/08/2019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21/08/2019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21/08/2019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N°8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351722" y="321034"/>
            <a:ext cx="9435548" cy="6251050"/>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974573" y="268357"/>
            <a:ext cx="8335617" cy="6251713"/>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44487" y="236744"/>
            <a:ext cx="9435548" cy="6296084"/>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42623" y="323928"/>
            <a:ext cx="9306754" cy="6210143"/>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97496" y="286962"/>
            <a:ext cx="9316278" cy="6204641"/>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3032124" y="354496"/>
            <a:ext cx="6138379" cy="6138379"/>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94429" y="371061"/>
            <a:ext cx="6996358" cy="6121814"/>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40835" y="356278"/>
            <a:ext cx="8150087" cy="6115611"/>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31235" y="301290"/>
            <a:ext cx="9382539" cy="6220275"/>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44487" y="312271"/>
            <a:ext cx="9329530" cy="6215799"/>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1478" y="390594"/>
            <a:ext cx="9263270" cy="6173970"/>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31</cp:revision>
  <dcterms:created xsi:type="dcterms:W3CDTF">2019-08-01T23:06:17Z</dcterms:created>
  <dcterms:modified xsi:type="dcterms:W3CDTF">2019-08-21T13:03:45Z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