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7" r:id="rId16"/>
    <p:sldId id="266" r:id="rId17"/>
    <p:sldId id="268" r:id="rId18"/>
    <p:sldId id="274" r:id="rId19"/>
    <p:sldId id="275" r:id="rId20"/>
    <p:sldId id="269" r:id="rId21"/>
    <p:sldId id="276"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eRBbaKQdQLKv5upm5C+Q==" hashData="0ke7BgxPDWBPEPrKMPizAFHt6GgqOGC1GAEiwCyzRzqva3j2ScohXSEA79OXkC4gvL8gHyuO3NFVWF/zF7FBW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21/08/2019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21/08/2019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21/08/2019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21/08/2019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21/08/2019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a:t>
            </a:r>
            <a:r>
              <a:rPr lang="fr-FR" sz="8800" b="1" spc="50" dirty="0" smtClean="0">
                <a:ln w="0">
                  <a:solidFill>
                    <a:srgbClr val="FFFF00"/>
                  </a:solidFill>
                </a:ln>
                <a:solidFill>
                  <a:schemeClr val="bg2"/>
                </a:solidFill>
                <a:effectLst>
                  <a:innerShdw blurRad="63500" dist="50800" dir="13500000">
                    <a:srgbClr val="000000">
                      <a:alpha val="50000"/>
                    </a:srgbClr>
                  </a:innerShdw>
                </a:effectLst>
              </a:rPr>
              <a:t>N°6 </a:t>
            </a: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9616" y="324104"/>
            <a:ext cx="9253728" cy="6169152"/>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2234" y="348516"/>
            <a:ext cx="9154668" cy="6103112"/>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2058" y="348488"/>
            <a:ext cx="9154710" cy="6103140"/>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91056" y="409448"/>
            <a:ext cx="9034272" cy="6022848"/>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2768" y="348488"/>
            <a:ext cx="9144000" cy="6096000"/>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9382" y="417921"/>
            <a:ext cx="9033236" cy="6022157"/>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4480" y="372872"/>
            <a:ext cx="9125712" cy="6083808"/>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4480" y="385064"/>
            <a:ext cx="9107424" cy="6071616"/>
          </a:xfrm>
          <a:prstGeom prst="rect">
            <a:avLst/>
          </a:prstGeom>
          <a:effectLst>
            <a:softEdge rad="127000"/>
          </a:effectLst>
        </p:spPr>
      </p:pic>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7632" y="397256"/>
            <a:ext cx="9015984" cy="6010656"/>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84832" y="333756"/>
            <a:ext cx="8138160" cy="6103620"/>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103120" y="282946"/>
            <a:ext cx="8193024" cy="6136859"/>
          </a:xfrm>
          <a:prstGeom prst="rect">
            <a:avLst/>
          </a:prstGeom>
          <a:effectLst>
            <a:softEdge rad="127000"/>
          </a:effectLst>
        </p:spPr>
      </p:pic>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664</Words>
  <Application>Microsoft Office PowerPoint</Application>
  <PresentationFormat>Grand écran</PresentationFormat>
  <Paragraphs>105</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30</cp:revision>
  <dcterms:created xsi:type="dcterms:W3CDTF">2019-08-01T23:06:17Z</dcterms:created>
  <dcterms:modified xsi:type="dcterms:W3CDTF">2019-08-21T12:39:29Z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