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7qbm2oPqkLIVo4Qv5GmYw==" hashData="C9/nKAuf30Ml3kNFB8msv1rwHsBPsRQ/VPoZrdktw3aKTmf+vRQCpJbwBifVw7tLAVOMkJ13lSHwlGjoK8RW2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N°5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234" y="354495"/>
            <a:ext cx="9276523" cy="6184348"/>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7982" y="336824"/>
            <a:ext cx="9316279" cy="6210853"/>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234" y="407504"/>
            <a:ext cx="9197009" cy="6131339"/>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495" y="416340"/>
            <a:ext cx="9117495" cy="6078329"/>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496" y="425174"/>
            <a:ext cx="9104243" cy="6069495"/>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0748" y="416339"/>
            <a:ext cx="9104243" cy="6069496"/>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270" y="363331"/>
            <a:ext cx="9051234" cy="6034156"/>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2058" y="416338"/>
            <a:ext cx="9052933" cy="6035289"/>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496" y="416339"/>
            <a:ext cx="9117495" cy="6078330"/>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3634" y="476387"/>
            <a:ext cx="9024731" cy="601648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3878" y="423380"/>
            <a:ext cx="9104243" cy="6069495"/>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2019-08-20T18:55:49Z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