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G830Q7Vyy/s9CwaqbUB5Q==" hashData="ukoXZzdu5hCR0jZxqp6Vf5X5VlmjmerY5qQKOXKQTsKZNBSm7np819N5bdnoq/IywWoLeu5Yn/UdE8pXHR4r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N°4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4486" y="336825"/>
            <a:ext cx="9289775" cy="6193184"/>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0991" y="389834"/>
            <a:ext cx="9183758" cy="6122505"/>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0990" y="345660"/>
            <a:ext cx="9250019" cy="6166679"/>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0186" y="451677"/>
            <a:ext cx="9061797" cy="6041198"/>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2058" y="407504"/>
            <a:ext cx="9066185" cy="6044123"/>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1942" y="352563"/>
            <a:ext cx="9229310" cy="6152874"/>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0" y="363330"/>
            <a:ext cx="9170504" cy="6113669"/>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4242" y="434008"/>
            <a:ext cx="9104245" cy="6069497"/>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2058" y="416338"/>
            <a:ext cx="9052933" cy="6035289"/>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0261" y="357808"/>
            <a:ext cx="9112526" cy="6075017"/>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000" y="434008"/>
            <a:ext cx="9064487" cy="6042991"/>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2019-08-01T23:06:17Z</dcterms:created>
  <dcterms:modified xsi:type="dcterms:W3CDTF">2019-08-20T18:47:06Z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