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5"/>
  </p:notesMasterIdLst>
  <p:sldIdLst>
    <p:sldId id="256" r:id="rId2"/>
    <p:sldId id="260" r:id="rId3"/>
    <p:sldId id="273" r:id="rId4"/>
    <p:sldId id="264" r:id="rId5"/>
    <p:sldId id="263" r:id="rId6"/>
    <p:sldId id="257" r:id="rId7"/>
    <p:sldId id="261" r:id="rId8"/>
    <p:sldId id="259" r:id="rId9"/>
    <p:sldId id="258" r:id="rId10"/>
    <p:sldId id="271" r:id="rId11"/>
    <p:sldId id="262" r:id="rId12"/>
    <p:sldId id="278" r:id="rId13"/>
    <p:sldId id="277" r:id="rId14"/>
    <p:sldId id="265" r:id="rId15"/>
    <p:sldId id="266" r:id="rId16"/>
    <p:sldId id="267" r:id="rId17"/>
    <p:sldId id="268" r:id="rId18"/>
    <p:sldId id="274" r:id="rId19"/>
    <p:sldId id="275" r:id="rId20"/>
    <p:sldId id="269" r:id="rId21"/>
    <p:sldId id="276" r:id="rId22"/>
    <p:sldId id="270" r:id="rId23"/>
    <p:sldId id="272" r:id="rId24"/>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aJMwNysaQtjpFmatewkiJQ==" hashData="Ml2Eym/7e6jpP0IMS2wPguYqMOjGgYKGcznZn9OdlwpjK18dsJEPcIJDZG8WYowtvpNLKFgCgXF6H5RWExEAFw=="/>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976" autoAdjust="0"/>
    <p:restoredTop sz="94660"/>
  </p:normalViewPr>
  <p:slideViewPr>
    <p:cSldViewPr snapToGrid="0" showGuides="1">
      <p:cViewPr varScale="1">
        <p:scale>
          <a:sx n="80" d="100"/>
          <a:sy n="80" d="100"/>
        </p:scale>
        <p:origin x="138" y="6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8B97AF1-22C1-4BCD-B48D-BEB8913680C9}" type="datetimeFigureOut">
              <a:rPr lang="fr-FR" smtClean="0"/>
              <a:t>20/08/2019</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D186991-CB67-4632-ADF7-1630C2047E9A}" type="slidenum">
              <a:rPr lang="fr-FR" smtClean="0"/>
              <a:t>‹N°›</a:t>
            </a:fld>
            <a:endParaRPr lang="fr-FR"/>
          </a:p>
        </p:txBody>
      </p:sp>
    </p:spTree>
    <p:extLst>
      <p:ext uri="{BB962C8B-B14F-4D97-AF65-F5344CB8AC3E}">
        <p14:creationId xmlns:p14="http://schemas.microsoft.com/office/powerpoint/2010/main" val="165375609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a:t>
            </a:fld>
            <a:endParaRPr lang="fr-FR"/>
          </a:p>
        </p:txBody>
      </p:sp>
    </p:spTree>
    <p:extLst>
      <p:ext uri="{BB962C8B-B14F-4D97-AF65-F5344CB8AC3E}">
        <p14:creationId xmlns:p14="http://schemas.microsoft.com/office/powerpoint/2010/main" val="245072425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2</a:t>
            </a:fld>
            <a:endParaRPr lang="fr-FR"/>
          </a:p>
        </p:txBody>
      </p:sp>
    </p:spTree>
    <p:extLst>
      <p:ext uri="{BB962C8B-B14F-4D97-AF65-F5344CB8AC3E}">
        <p14:creationId xmlns:p14="http://schemas.microsoft.com/office/powerpoint/2010/main" val="348042808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3</a:t>
            </a:fld>
            <a:endParaRPr lang="fr-FR"/>
          </a:p>
        </p:txBody>
      </p:sp>
    </p:spTree>
    <p:extLst>
      <p:ext uri="{BB962C8B-B14F-4D97-AF65-F5344CB8AC3E}">
        <p14:creationId xmlns:p14="http://schemas.microsoft.com/office/powerpoint/2010/main" val="86518150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4</a:t>
            </a:fld>
            <a:endParaRPr lang="fr-FR"/>
          </a:p>
        </p:txBody>
      </p:sp>
    </p:spTree>
    <p:extLst>
      <p:ext uri="{BB962C8B-B14F-4D97-AF65-F5344CB8AC3E}">
        <p14:creationId xmlns:p14="http://schemas.microsoft.com/office/powerpoint/2010/main" val="231889181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5</a:t>
            </a:fld>
            <a:endParaRPr lang="fr-FR"/>
          </a:p>
        </p:txBody>
      </p:sp>
    </p:spTree>
    <p:extLst>
      <p:ext uri="{BB962C8B-B14F-4D97-AF65-F5344CB8AC3E}">
        <p14:creationId xmlns:p14="http://schemas.microsoft.com/office/powerpoint/2010/main" val="312512247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6</a:t>
            </a:fld>
            <a:endParaRPr lang="fr-FR"/>
          </a:p>
        </p:txBody>
      </p:sp>
    </p:spTree>
    <p:extLst>
      <p:ext uri="{BB962C8B-B14F-4D97-AF65-F5344CB8AC3E}">
        <p14:creationId xmlns:p14="http://schemas.microsoft.com/office/powerpoint/2010/main" val="342561385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7</a:t>
            </a:fld>
            <a:endParaRPr lang="fr-FR"/>
          </a:p>
        </p:txBody>
      </p:sp>
    </p:spTree>
    <p:extLst>
      <p:ext uri="{BB962C8B-B14F-4D97-AF65-F5344CB8AC3E}">
        <p14:creationId xmlns:p14="http://schemas.microsoft.com/office/powerpoint/2010/main" val="326021959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8</a:t>
            </a:fld>
            <a:endParaRPr lang="fr-FR"/>
          </a:p>
        </p:txBody>
      </p:sp>
    </p:spTree>
    <p:extLst>
      <p:ext uri="{BB962C8B-B14F-4D97-AF65-F5344CB8AC3E}">
        <p14:creationId xmlns:p14="http://schemas.microsoft.com/office/powerpoint/2010/main" val="158820012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9</a:t>
            </a:fld>
            <a:endParaRPr lang="fr-FR"/>
          </a:p>
        </p:txBody>
      </p:sp>
    </p:spTree>
    <p:extLst>
      <p:ext uri="{BB962C8B-B14F-4D97-AF65-F5344CB8AC3E}">
        <p14:creationId xmlns:p14="http://schemas.microsoft.com/office/powerpoint/2010/main" val="414621247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10</a:t>
            </a:fld>
            <a:endParaRPr lang="fr-FR"/>
          </a:p>
        </p:txBody>
      </p:sp>
    </p:spTree>
    <p:extLst>
      <p:ext uri="{BB962C8B-B14F-4D97-AF65-F5344CB8AC3E}">
        <p14:creationId xmlns:p14="http://schemas.microsoft.com/office/powerpoint/2010/main" val="2703886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11</a:t>
            </a:fld>
            <a:endParaRPr lang="fr-FR"/>
          </a:p>
        </p:txBody>
      </p:sp>
    </p:spTree>
    <p:extLst>
      <p:ext uri="{BB962C8B-B14F-4D97-AF65-F5344CB8AC3E}">
        <p14:creationId xmlns:p14="http://schemas.microsoft.com/office/powerpoint/2010/main" val="167379926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12</a:t>
            </a:fld>
            <a:endParaRPr lang="fr-FR"/>
          </a:p>
        </p:txBody>
      </p:sp>
    </p:spTree>
    <p:extLst>
      <p:ext uri="{BB962C8B-B14F-4D97-AF65-F5344CB8AC3E}">
        <p14:creationId xmlns:p14="http://schemas.microsoft.com/office/powerpoint/2010/main" val="172100993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13</a:t>
            </a:fld>
            <a:endParaRPr lang="fr-FR"/>
          </a:p>
        </p:txBody>
      </p:sp>
    </p:spTree>
    <p:extLst>
      <p:ext uri="{BB962C8B-B14F-4D97-AF65-F5344CB8AC3E}">
        <p14:creationId xmlns:p14="http://schemas.microsoft.com/office/powerpoint/2010/main" val="136067602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14</a:t>
            </a:fld>
            <a:endParaRPr lang="fr-FR"/>
          </a:p>
        </p:txBody>
      </p:sp>
    </p:spTree>
    <p:extLst>
      <p:ext uri="{BB962C8B-B14F-4D97-AF65-F5344CB8AC3E}">
        <p14:creationId xmlns:p14="http://schemas.microsoft.com/office/powerpoint/2010/main" val="147888180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15</a:t>
            </a:fld>
            <a:endParaRPr lang="fr-FR"/>
          </a:p>
        </p:txBody>
      </p:sp>
    </p:spTree>
    <p:extLst>
      <p:ext uri="{BB962C8B-B14F-4D97-AF65-F5344CB8AC3E}">
        <p14:creationId xmlns:p14="http://schemas.microsoft.com/office/powerpoint/2010/main" val="66628150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16</a:t>
            </a:fld>
            <a:endParaRPr lang="fr-FR"/>
          </a:p>
        </p:txBody>
      </p:sp>
    </p:spTree>
    <p:extLst>
      <p:ext uri="{BB962C8B-B14F-4D97-AF65-F5344CB8AC3E}">
        <p14:creationId xmlns:p14="http://schemas.microsoft.com/office/powerpoint/2010/main" val="306175343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17</a:t>
            </a:fld>
            <a:endParaRPr lang="fr-FR"/>
          </a:p>
        </p:txBody>
      </p:sp>
    </p:spTree>
    <p:extLst>
      <p:ext uri="{BB962C8B-B14F-4D97-AF65-F5344CB8AC3E}">
        <p14:creationId xmlns:p14="http://schemas.microsoft.com/office/powerpoint/2010/main" val="27303066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18</a:t>
            </a:fld>
            <a:endParaRPr lang="fr-FR"/>
          </a:p>
        </p:txBody>
      </p:sp>
    </p:spTree>
    <p:extLst>
      <p:ext uri="{BB962C8B-B14F-4D97-AF65-F5344CB8AC3E}">
        <p14:creationId xmlns:p14="http://schemas.microsoft.com/office/powerpoint/2010/main" val="248608849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19</a:t>
            </a:fld>
            <a:endParaRPr lang="fr-FR"/>
          </a:p>
        </p:txBody>
      </p:sp>
    </p:spTree>
    <p:extLst>
      <p:ext uri="{BB962C8B-B14F-4D97-AF65-F5344CB8AC3E}">
        <p14:creationId xmlns:p14="http://schemas.microsoft.com/office/powerpoint/2010/main" val="193466524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20</a:t>
            </a:fld>
            <a:endParaRPr lang="fr-FR"/>
          </a:p>
        </p:txBody>
      </p:sp>
    </p:spTree>
    <p:extLst>
      <p:ext uri="{BB962C8B-B14F-4D97-AF65-F5344CB8AC3E}">
        <p14:creationId xmlns:p14="http://schemas.microsoft.com/office/powerpoint/2010/main" val="205842760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21</a:t>
            </a:fld>
            <a:endParaRPr lang="fr-FR"/>
          </a:p>
        </p:txBody>
      </p:sp>
    </p:spTree>
    <p:extLst>
      <p:ext uri="{BB962C8B-B14F-4D97-AF65-F5344CB8AC3E}">
        <p14:creationId xmlns:p14="http://schemas.microsoft.com/office/powerpoint/2010/main" val="175836460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22</a:t>
            </a:fld>
            <a:endParaRPr lang="fr-FR"/>
          </a:p>
        </p:txBody>
      </p:sp>
    </p:spTree>
    <p:extLst>
      <p:ext uri="{BB962C8B-B14F-4D97-AF65-F5344CB8AC3E}">
        <p14:creationId xmlns:p14="http://schemas.microsoft.com/office/powerpoint/2010/main" val="363559258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23</a:t>
            </a:fld>
            <a:endParaRPr lang="fr-FR"/>
          </a:p>
        </p:txBody>
      </p:sp>
    </p:spTree>
    <p:extLst>
      <p:ext uri="{BB962C8B-B14F-4D97-AF65-F5344CB8AC3E}">
        <p14:creationId xmlns:p14="http://schemas.microsoft.com/office/powerpoint/2010/main" val="216102980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016F50D4-76AD-4741-BA8A-EB3BC59AF8A4}" type="datetime1">
              <a:rPr lang="fr-FR" smtClean="0"/>
              <a:t>20/08/2019</a:t>
            </a:fld>
            <a:endParaRPr lang="fr-FR"/>
          </a:p>
        </p:txBody>
      </p:sp>
      <p:sp>
        <p:nvSpPr>
          <p:cNvPr id="5" name="Espace réservé du pied de page 4"/>
          <p:cNvSpPr>
            <a:spLocks noGrp="1"/>
          </p:cNvSpPr>
          <p:nvPr>
            <p:ph type="ftr" sz="quarter" idx="11"/>
          </p:nvPr>
        </p:nvSpPr>
        <p:spPr/>
        <p:txBody>
          <a:body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277236226"/>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BDB43AF1-CFD5-4276-A6A8-47D228431551}" type="datetime1">
              <a:rPr lang="fr-FR" smtClean="0"/>
              <a:t>20/08/2019</a:t>
            </a:fld>
            <a:endParaRPr lang="fr-FR"/>
          </a:p>
        </p:txBody>
      </p:sp>
      <p:sp>
        <p:nvSpPr>
          <p:cNvPr id="5" name="Espace réservé du pied de page 4"/>
          <p:cNvSpPr>
            <a:spLocks noGrp="1"/>
          </p:cNvSpPr>
          <p:nvPr>
            <p:ph type="ftr" sz="quarter" idx="11"/>
          </p:nvPr>
        </p:nvSpPr>
        <p:spPr/>
        <p:txBody>
          <a:body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1491079050"/>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08680347-8601-4DC3-ACB6-B43E2DACF389}" type="datetime1">
              <a:rPr lang="fr-FR" smtClean="0"/>
              <a:t>20/08/2019</a:t>
            </a:fld>
            <a:endParaRPr lang="fr-FR"/>
          </a:p>
        </p:txBody>
      </p:sp>
      <p:sp>
        <p:nvSpPr>
          <p:cNvPr id="5" name="Espace réservé du pied de page 4"/>
          <p:cNvSpPr>
            <a:spLocks noGrp="1"/>
          </p:cNvSpPr>
          <p:nvPr>
            <p:ph type="ftr" sz="quarter" idx="11"/>
          </p:nvPr>
        </p:nvSpPr>
        <p:spPr/>
        <p:txBody>
          <a:body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3044066319"/>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925927F2-630C-440C-BF5E-FEE424F95D4C}" type="datetime1">
              <a:rPr lang="fr-FR" smtClean="0"/>
              <a:t>20/08/2019</a:t>
            </a:fld>
            <a:endParaRPr lang="fr-FR"/>
          </a:p>
        </p:txBody>
      </p:sp>
      <p:sp>
        <p:nvSpPr>
          <p:cNvPr id="6" name="Espace réservé du pied de page 5"/>
          <p:cNvSpPr>
            <a:spLocks noGrp="1"/>
          </p:cNvSpPr>
          <p:nvPr>
            <p:ph type="ftr" sz="quarter" idx="11"/>
          </p:nvPr>
        </p:nvSpPr>
        <p:spPr/>
        <p:txBody>
          <a:bodyPr/>
          <a:lstStyle/>
          <a:p>
            <a:r>
              <a:rPr lang="fr-FR" smtClean="0"/>
              <a:t>PPS Lande 2019 je compose pour vous avec ma douce et fidèle amie</a:t>
            </a:r>
            <a:endParaRPr lang="fr-FR"/>
          </a:p>
        </p:txBody>
      </p:sp>
      <p:sp>
        <p:nvSpPr>
          <p:cNvPr id="7" name="Espace réservé du numéro de diapositive 6"/>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822182331"/>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543D318C-EEDE-467A-89CE-6B3F28B139DE}" type="datetime1">
              <a:rPr lang="fr-FR" smtClean="0"/>
              <a:t>20/08/2019</a:t>
            </a:fld>
            <a:endParaRPr lang="fr-FR"/>
          </a:p>
        </p:txBody>
      </p:sp>
      <p:sp>
        <p:nvSpPr>
          <p:cNvPr id="8" name="Espace réservé du pied de page 7"/>
          <p:cNvSpPr>
            <a:spLocks noGrp="1"/>
          </p:cNvSpPr>
          <p:nvPr>
            <p:ph type="ftr" sz="quarter" idx="11"/>
          </p:nvPr>
        </p:nvSpPr>
        <p:spPr/>
        <p:txBody>
          <a:bodyPr/>
          <a:lstStyle/>
          <a:p>
            <a:r>
              <a:rPr lang="fr-FR" smtClean="0"/>
              <a:t>PPS Lande 2019 je compose pour vous avec ma douce et fidèle amie</a:t>
            </a:r>
            <a:endParaRPr lang="fr-FR"/>
          </a:p>
        </p:txBody>
      </p:sp>
      <p:sp>
        <p:nvSpPr>
          <p:cNvPr id="9" name="Espace réservé du numéro de diapositive 8"/>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2296409508"/>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BD52A42E-98CB-474C-8706-2E3A15E40C61}" type="datetime1">
              <a:rPr lang="fr-FR" smtClean="0"/>
              <a:t>20/08/2019</a:t>
            </a:fld>
            <a:endParaRPr lang="fr-FR"/>
          </a:p>
        </p:txBody>
      </p:sp>
      <p:sp>
        <p:nvSpPr>
          <p:cNvPr id="4" name="Espace réservé du pied de page 3"/>
          <p:cNvSpPr>
            <a:spLocks noGrp="1"/>
          </p:cNvSpPr>
          <p:nvPr>
            <p:ph type="ftr" sz="quarter" idx="11"/>
          </p:nvPr>
        </p:nvSpPr>
        <p:spPr/>
        <p:txBody>
          <a:bodyPr/>
          <a:lstStyle/>
          <a:p>
            <a:r>
              <a:rPr lang="fr-FR" smtClean="0"/>
              <a:t>PPS Lande 2019 je compose pour vous avec ma douce et fidèle amie</a:t>
            </a:r>
            <a:endParaRPr lang="fr-FR"/>
          </a:p>
        </p:txBody>
      </p:sp>
      <p:sp>
        <p:nvSpPr>
          <p:cNvPr id="5" name="Espace réservé du numéro de diapositive 4"/>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470976025"/>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10E6A8AA-9301-4C7E-9DE9-18F789C02102}" type="datetime1">
              <a:rPr lang="fr-FR" smtClean="0"/>
              <a:t>20/08/2019</a:t>
            </a:fld>
            <a:endParaRPr lang="fr-FR"/>
          </a:p>
        </p:txBody>
      </p:sp>
      <p:sp>
        <p:nvSpPr>
          <p:cNvPr id="3" name="Espace réservé du pied de page 2"/>
          <p:cNvSpPr>
            <a:spLocks noGrp="1"/>
          </p:cNvSpPr>
          <p:nvPr>
            <p:ph type="ftr" sz="quarter" idx="11"/>
          </p:nvPr>
        </p:nvSpPr>
        <p:spPr/>
        <p:txBody>
          <a:bodyPr/>
          <a:lstStyle/>
          <a:p>
            <a:r>
              <a:rPr lang="fr-FR" smtClean="0"/>
              <a:t>PPS Lande 2019 je compose pour vous avec ma douce et fidèle amie</a:t>
            </a:r>
            <a:endParaRPr lang="fr-FR"/>
          </a:p>
        </p:txBody>
      </p:sp>
      <p:sp>
        <p:nvSpPr>
          <p:cNvPr id="4" name="Espace réservé du numéro de diapositive 3"/>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310945744"/>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68A96F7C-0663-4213-9DC4-B05BDF4BDAE0}" type="datetime1">
              <a:rPr lang="fr-FR" smtClean="0"/>
              <a:t>20/08/2019</a:t>
            </a:fld>
            <a:endParaRPr lang="fr-FR"/>
          </a:p>
        </p:txBody>
      </p:sp>
      <p:sp>
        <p:nvSpPr>
          <p:cNvPr id="6" name="Espace réservé du pied de page 5"/>
          <p:cNvSpPr>
            <a:spLocks noGrp="1"/>
          </p:cNvSpPr>
          <p:nvPr>
            <p:ph type="ftr" sz="quarter" idx="11"/>
          </p:nvPr>
        </p:nvSpPr>
        <p:spPr/>
        <p:txBody>
          <a:bodyPr/>
          <a:lstStyle/>
          <a:p>
            <a:r>
              <a:rPr lang="fr-FR" smtClean="0"/>
              <a:t>PPS Lande 2019 je compose pour vous avec ma douce et fidèle amie</a:t>
            </a:r>
            <a:endParaRPr lang="fr-FR"/>
          </a:p>
        </p:txBody>
      </p:sp>
      <p:sp>
        <p:nvSpPr>
          <p:cNvPr id="7" name="Espace réservé du numéro de diapositive 6"/>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199597210"/>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810BDBCF-4558-461D-9C87-05CF90232F29}" type="datetime1">
              <a:rPr lang="fr-FR" smtClean="0"/>
              <a:t>20/08/2019</a:t>
            </a:fld>
            <a:endParaRPr lang="fr-FR"/>
          </a:p>
        </p:txBody>
      </p:sp>
      <p:sp>
        <p:nvSpPr>
          <p:cNvPr id="6" name="Espace réservé du pied de page 5"/>
          <p:cNvSpPr>
            <a:spLocks noGrp="1"/>
          </p:cNvSpPr>
          <p:nvPr>
            <p:ph type="ftr" sz="quarter" idx="11"/>
          </p:nvPr>
        </p:nvSpPr>
        <p:spPr/>
        <p:txBody>
          <a:bodyPr/>
          <a:lstStyle/>
          <a:p>
            <a:r>
              <a:rPr lang="fr-FR" smtClean="0"/>
              <a:t>PPS Lande 2019 je compose pour vous avec ma douce et fidèle amie</a:t>
            </a:r>
            <a:endParaRPr lang="fr-FR"/>
          </a:p>
        </p:txBody>
      </p:sp>
      <p:sp>
        <p:nvSpPr>
          <p:cNvPr id="7" name="Espace réservé du numéro de diapositive 6"/>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508517749"/>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4737EEED-B833-4142-965D-72A6A9D00535}" type="datetime1">
              <a:rPr lang="fr-FR" smtClean="0"/>
              <a:t>20/08/2019</a:t>
            </a:fld>
            <a:endParaRPr lang="fr-FR"/>
          </a:p>
        </p:txBody>
      </p:sp>
      <p:sp>
        <p:nvSpPr>
          <p:cNvPr id="5" name="Espace réservé du pied de page 4"/>
          <p:cNvSpPr>
            <a:spLocks noGrp="1"/>
          </p:cNvSpPr>
          <p:nvPr>
            <p:ph type="ftr" sz="quarter" idx="11"/>
          </p:nvPr>
        </p:nvSpPr>
        <p:spPr/>
        <p:txBody>
          <a:body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92738285"/>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A2AAC8A6-54BE-4F98-91AD-8B395014E09F}" type="datetime1">
              <a:rPr lang="fr-FR" smtClean="0"/>
              <a:t>20/08/2019</a:t>
            </a:fld>
            <a:endParaRPr lang="fr-FR"/>
          </a:p>
        </p:txBody>
      </p:sp>
      <p:sp>
        <p:nvSpPr>
          <p:cNvPr id="5" name="Espace réservé du pied de page 4"/>
          <p:cNvSpPr>
            <a:spLocks noGrp="1"/>
          </p:cNvSpPr>
          <p:nvPr>
            <p:ph type="ftr" sz="quarter" idx="11"/>
          </p:nvPr>
        </p:nvSpPr>
        <p:spPr/>
        <p:txBody>
          <a:body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3677887185"/>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432DD5C-5E23-4EC6-A27D-C27898533B34}" type="datetime1">
              <a:rPr lang="fr-FR" smtClean="0"/>
              <a:t>20/08/2019</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30B5767-EEAF-4C6A-A5A7-EF8821C75340}" type="slidenum">
              <a:rPr lang="fr-FR" smtClean="0"/>
              <a:t>‹N°›</a:t>
            </a:fld>
            <a:endParaRPr lang="fr-FR"/>
          </a:p>
        </p:txBody>
      </p:sp>
    </p:spTree>
    <p:extLst>
      <p:ext uri="{BB962C8B-B14F-4D97-AF65-F5344CB8AC3E}">
        <p14:creationId xmlns:p14="http://schemas.microsoft.com/office/powerpoint/2010/main" val="77443282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23.xml"/><Relationship Id="rId1" Type="http://schemas.openxmlformats.org/officeDocument/2006/relationships/slideLayout" Target="../slideLayouts/slideLayout1.xml"/><Relationship Id="rId4" Type="http://schemas.openxmlformats.org/officeDocument/2006/relationships/image" Target="../media/image25.png"/></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pic>
        <p:nvPicPr>
          <p:cNvPr id="3" name="Image 2"/>
          <p:cNvPicPr>
            <a:picLocks noChangeAspect="1"/>
          </p:cNvPicPr>
          <p:nvPr/>
        </p:nvPicPr>
        <p:blipFill>
          <a:blip r:embed="rId4"/>
          <a:stretch>
            <a:fillRect/>
          </a:stretch>
        </p:blipFill>
        <p:spPr>
          <a:xfrm>
            <a:off x="820447" y="478754"/>
            <a:ext cx="10551106" cy="5931627"/>
          </a:xfrm>
          <a:prstGeom prst="rect">
            <a:avLst/>
          </a:prstGeom>
          <a:effectLst>
            <a:softEdge rad="63500"/>
          </a:effectLst>
        </p:spPr>
      </p:pic>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20/08/2019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a:t>
            </a:fld>
            <a:endParaRPr lang="fr-FR" sz="2000" b="1" dirty="0">
              <a:solidFill>
                <a:srgbClr val="FF0000"/>
              </a:solidFill>
            </a:endParaRPr>
          </a:p>
        </p:txBody>
      </p:sp>
      <p:pic>
        <p:nvPicPr>
          <p:cNvPr id="7" name="Image 6"/>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501942" y="202686"/>
            <a:ext cx="9315495" cy="6248942"/>
          </a:xfrm>
          <a:prstGeom prst="rect">
            <a:avLst/>
          </a:prstGeom>
        </p:spPr>
      </p:pic>
      <p:sp>
        <p:nvSpPr>
          <p:cNvPr id="8" name="Rectangle 7"/>
          <p:cNvSpPr/>
          <p:nvPr/>
        </p:nvSpPr>
        <p:spPr>
          <a:xfrm>
            <a:off x="1264919" y="2205399"/>
            <a:ext cx="9789539" cy="2800767"/>
          </a:xfrm>
          <a:prstGeom prst="rect">
            <a:avLst/>
          </a:prstGeom>
          <a:noFill/>
        </p:spPr>
        <p:txBody>
          <a:bodyPr wrap="none" lIns="91440" tIns="45720" rIns="91440" bIns="45720">
            <a:spAutoFit/>
          </a:bodyPr>
          <a:lstStyle/>
          <a:p>
            <a:pPr algn="ctr"/>
            <a:r>
              <a:rPr lang="fr-FR" sz="8800" b="1" spc="50" dirty="0" smtClean="0">
                <a:ln w="0">
                  <a:solidFill>
                    <a:srgbClr val="FFFF00"/>
                  </a:solidFill>
                </a:ln>
                <a:solidFill>
                  <a:schemeClr val="bg2"/>
                </a:solidFill>
                <a:effectLst>
                  <a:innerShdw blurRad="63500" dist="50800" dir="13500000">
                    <a:srgbClr val="000000">
                      <a:alpha val="50000"/>
                    </a:srgbClr>
                  </a:innerShdw>
                </a:effectLst>
              </a:rPr>
              <a:t>Abbaye de Jumièges</a:t>
            </a:r>
          </a:p>
          <a:p>
            <a:pPr algn="ctr"/>
            <a:r>
              <a:rPr lang="fr-FR" sz="8800" b="1" spc="50" dirty="0" smtClean="0">
                <a:ln w="0">
                  <a:solidFill>
                    <a:srgbClr val="FFFF00"/>
                  </a:solidFill>
                </a:ln>
                <a:solidFill>
                  <a:schemeClr val="bg2"/>
                </a:solidFill>
                <a:effectLst>
                  <a:innerShdw blurRad="63500" dist="50800" dir="13500000">
                    <a:srgbClr val="000000">
                      <a:alpha val="50000"/>
                    </a:srgbClr>
                  </a:innerShdw>
                </a:effectLst>
              </a:rPr>
              <a:t> </a:t>
            </a:r>
            <a:r>
              <a:rPr lang="fr-FR" sz="8800" b="1" spc="50" dirty="0" smtClean="0">
                <a:ln w="0">
                  <a:solidFill>
                    <a:srgbClr val="FFFF00"/>
                  </a:solidFill>
                </a:ln>
                <a:solidFill>
                  <a:schemeClr val="bg2"/>
                </a:solidFill>
                <a:effectLst>
                  <a:innerShdw blurRad="63500" dist="50800" dir="13500000">
                    <a:srgbClr val="000000">
                      <a:alpha val="50000"/>
                    </a:srgbClr>
                  </a:innerShdw>
                </a:effectLst>
              </a:rPr>
              <a:t>N°3 </a:t>
            </a:r>
            <a:r>
              <a:rPr lang="fr-FR" sz="8800" b="1" spc="50" dirty="0" smtClean="0">
                <a:ln w="0">
                  <a:solidFill>
                    <a:srgbClr val="FFFF00"/>
                  </a:solidFill>
                </a:ln>
                <a:solidFill>
                  <a:schemeClr val="bg2"/>
                </a:solidFill>
                <a:effectLst>
                  <a:innerShdw blurRad="63500" dist="50800" dir="13500000">
                    <a:srgbClr val="000000">
                      <a:alpha val="50000"/>
                    </a:srgbClr>
                  </a:innerShdw>
                </a:effectLst>
              </a:rPr>
              <a:t>par Lande</a:t>
            </a:r>
            <a:endParaRPr lang="fr-FR" sz="8800" b="1" cap="none" spc="50" dirty="0">
              <a:ln w="0">
                <a:solidFill>
                  <a:srgbClr val="FFFF00"/>
                </a:solidFill>
              </a:ln>
              <a:solidFill>
                <a:schemeClr val="bg2"/>
              </a:solidFill>
              <a:effectLst>
                <a:innerShdw blurRad="63500" dist="50800" dir="13500000">
                  <a:srgbClr val="000000">
                    <a:alpha val="50000"/>
                  </a:srgbClr>
                </a:innerShdw>
              </a:effectLst>
            </a:endParaRPr>
          </a:p>
        </p:txBody>
      </p:sp>
      <p:pic>
        <p:nvPicPr>
          <p:cNvPr id="9" name="Image 8"/>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61612" y="4242816"/>
            <a:ext cx="4515628" cy="3382882"/>
          </a:xfrm>
          <a:prstGeom prst="rect">
            <a:avLst/>
          </a:prstGeom>
        </p:spPr>
      </p:pic>
    </p:spTree>
    <p:extLst>
      <p:ext uri="{BB962C8B-B14F-4D97-AF65-F5344CB8AC3E}">
        <p14:creationId xmlns:p14="http://schemas.microsoft.com/office/powerpoint/2010/main" val="1754036859"/>
      </p:ext>
    </p:extLst>
  </p:cSld>
  <p:clrMapOvr>
    <a:masterClrMapping/>
  </p:clrMapOvr>
  <mc:AlternateContent xmlns:mc="http://schemas.openxmlformats.org/markup-compatibility/2006">
    <mc:Choice xmlns:p14="http://schemas.microsoft.com/office/powerpoint/2010/main" Requires="p14">
      <p:transition spd="slow" p14:dur="3900" advTm="13000">
        <p14:glitter dir="u"/>
        <p:sndAc>
          <p:stSnd loop="1">
            <p:snd r:embed="rId3" name="01 Mozart_ Ave Verum Corpus, K 618.wav"/>
          </p:stSnd>
        </p:sndAc>
      </p:transition>
    </mc:Choice>
    <mc:Fallback>
      <p:transition spd="slow" advTm="13000">
        <p:fade/>
        <p:sndAc>
          <p:stSnd loop="1">
            <p:snd r:embed="rId3" name="01 Mozart_ Ave Verum Corpus, K 618.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2000"/>
                                        <p:tgtEl>
                                          <p:spTgt spid="7"/>
                                        </p:tgtEl>
                                      </p:cBhvr>
                                    </p:animEffect>
                                    <p:anim calcmode="lin" valueType="num">
                                      <p:cBhvr>
                                        <p:cTn id="8" dur="2000" fill="hold"/>
                                        <p:tgtEl>
                                          <p:spTgt spid="7"/>
                                        </p:tgtEl>
                                        <p:attrNameLst>
                                          <p:attrName>ppt_w</p:attrName>
                                        </p:attrNameLst>
                                      </p:cBhvr>
                                      <p:tavLst>
                                        <p:tav tm="0" fmla="#ppt_w*sin(2.5*pi*$)">
                                          <p:val>
                                            <p:fltVal val="0"/>
                                          </p:val>
                                        </p:tav>
                                        <p:tav tm="100000">
                                          <p:val>
                                            <p:fltVal val="1"/>
                                          </p:val>
                                        </p:tav>
                                      </p:tavLst>
                                    </p:anim>
                                    <p:anim calcmode="lin" valueType="num">
                                      <p:cBhvr>
                                        <p:cTn id="9" dur="2000" fill="hold"/>
                                        <p:tgtEl>
                                          <p:spTgt spid="7"/>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56" presetClass="entr" presetSubtype="0" fill="hold" nodeType="clickEffect">
                                  <p:stCondLst>
                                    <p:cond delay="0"/>
                                  </p:stCondLst>
                                  <p:iterate type="lt">
                                    <p:tmPct val="10000"/>
                                  </p:iterate>
                                  <p:childTnLst>
                                    <p:set>
                                      <p:cBhvr>
                                        <p:cTn id="13" dur="1" fill="hold">
                                          <p:stCondLst>
                                            <p:cond delay="0"/>
                                          </p:stCondLst>
                                        </p:cTn>
                                        <p:tgtEl>
                                          <p:spTgt spid="8">
                                            <p:txEl>
                                              <p:pRg st="0" end="0"/>
                                            </p:txEl>
                                          </p:spTgt>
                                        </p:tgtEl>
                                        <p:attrNameLst>
                                          <p:attrName>style.visibility</p:attrName>
                                        </p:attrNameLst>
                                      </p:cBhvr>
                                      <p:to>
                                        <p:strVal val="visible"/>
                                      </p:to>
                                    </p:set>
                                    <p:anim by="(-#ppt_w*2)" calcmode="lin" valueType="num">
                                      <p:cBhvr rctx="PPT">
                                        <p:cTn id="14" dur="500" autoRev="1" fill="hold">
                                          <p:stCondLst>
                                            <p:cond delay="0"/>
                                          </p:stCondLst>
                                        </p:cTn>
                                        <p:tgtEl>
                                          <p:spTgt spid="8">
                                            <p:txEl>
                                              <p:pRg st="0" end="0"/>
                                            </p:txEl>
                                          </p:spTgt>
                                        </p:tgtEl>
                                        <p:attrNameLst>
                                          <p:attrName>ppt_w</p:attrName>
                                        </p:attrNameLst>
                                      </p:cBhvr>
                                    </p:anim>
                                    <p:anim by="(#ppt_w*0.50)" calcmode="lin" valueType="num">
                                      <p:cBhvr>
                                        <p:cTn id="15" dur="500" decel="50000" autoRev="1" fill="hold">
                                          <p:stCondLst>
                                            <p:cond delay="0"/>
                                          </p:stCondLst>
                                        </p:cTn>
                                        <p:tgtEl>
                                          <p:spTgt spid="8">
                                            <p:txEl>
                                              <p:pRg st="0" end="0"/>
                                            </p:txEl>
                                          </p:spTgt>
                                        </p:tgtEl>
                                        <p:attrNameLst>
                                          <p:attrName>ppt_x</p:attrName>
                                        </p:attrNameLst>
                                      </p:cBhvr>
                                    </p:anim>
                                    <p:anim from="(-#ppt_h/2)" to="(#ppt_y)" calcmode="lin" valueType="num">
                                      <p:cBhvr>
                                        <p:cTn id="16" dur="1000" fill="hold">
                                          <p:stCondLst>
                                            <p:cond delay="0"/>
                                          </p:stCondLst>
                                        </p:cTn>
                                        <p:tgtEl>
                                          <p:spTgt spid="8">
                                            <p:txEl>
                                              <p:pRg st="0" end="0"/>
                                            </p:txEl>
                                          </p:spTgt>
                                        </p:tgtEl>
                                        <p:attrNameLst>
                                          <p:attrName>ppt_y</p:attrName>
                                        </p:attrNameLst>
                                      </p:cBhvr>
                                    </p:anim>
                                    <p:animRot by="21600000">
                                      <p:cBhvr>
                                        <p:cTn id="17" dur="1000" fill="hold">
                                          <p:stCondLst>
                                            <p:cond delay="0"/>
                                          </p:stCondLst>
                                        </p:cTn>
                                        <p:tgtEl>
                                          <p:spTgt spid="8">
                                            <p:txEl>
                                              <p:pRg st="0" end="0"/>
                                            </p:txEl>
                                          </p:spTgt>
                                        </p:tgtEl>
                                        <p:attrNameLst>
                                          <p:attrName>r</p:attrName>
                                        </p:attrNameLst>
                                      </p:cBhvr>
                                    </p:animRot>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8">
                                            <p:txEl>
                                              <p:pRg st="1" end="1"/>
                                            </p:txEl>
                                          </p:spTgt>
                                        </p:tgtEl>
                                        <p:attrNameLst>
                                          <p:attrName>style.visibility</p:attrName>
                                        </p:attrNameLst>
                                      </p:cBhvr>
                                      <p:to>
                                        <p:strVal val="visible"/>
                                      </p:to>
                                    </p:set>
                                    <p:anim by="(-#ppt_w*2)" calcmode="lin" valueType="num">
                                      <p:cBhvr rctx="PPT">
                                        <p:cTn id="22" dur="500" autoRev="1" fill="hold">
                                          <p:stCondLst>
                                            <p:cond delay="0"/>
                                          </p:stCondLst>
                                        </p:cTn>
                                        <p:tgtEl>
                                          <p:spTgt spid="8">
                                            <p:txEl>
                                              <p:pRg st="1" end="1"/>
                                            </p:txEl>
                                          </p:spTgt>
                                        </p:tgtEl>
                                        <p:attrNameLst>
                                          <p:attrName>ppt_w</p:attrName>
                                        </p:attrNameLst>
                                      </p:cBhvr>
                                    </p:anim>
                                    <p:anim by="(#ppt_w*0.50)" calcmode="lin" valueType="num">
                                      <p:cBhvr>
                                        <p:cTn id="23" dur="500" decel="50000" autoRev="1" fill="hold">
                                          <p:stCondLst>
                                            <p:cond delay="0"/>
                                          </p:stCondLst>
                                        </p:cTn>
                                        <p:tgtEl>
                                          <p:spTgt spid="8">
                                            <p:txEl>
                                              <p:pRg st="1" end="1"/>
                                            </p:txEl>
                                          </p:spTgt>
                                        </p:tgtEl>
                                        <p:attrNameLst>
                                          <p:attrName>ppt_x</p:attrName>
                                        </p:attrNameLst>
                                      </p:cBhvr>
                                    </p:anim>
                                    <p:anim from="(-#ppt_h/2)" to="(#ppt_y)" calcmode="lin" valueType="num">
                                      <p:cBhvr>
                                        <p:cTn id="24" dur="1000" fill="hold">
                                          <p:stCondLst>
                                            <p:cond delay="0"/>
                                          </p:stCondLst>
                                        </p:cTn>
                                        <p:tgtEl>
                                          <p:spTgt spid="8">
                                            <p:txEl>
                                              <p:pRg st="1" end="1"/>
                                            </p:txEl>
                                          </p:spTgt>
                                        </p:tgtEl>
                                        <p:attrNameLst>
                                          <p:attrName>ppt_y</p:attrName>
                                        </p:attrNameLst>
                                      </p:cBhvr>
                                    </p:anim>
                                    <p:animRot by="21600000">
                                      <p:cBhvr>
                                        <p:cTn id="25" dur="1000" fill="hold">
                                          <p:stCondLst>
                                            <p:cond delay="0"/>
                                          </p:stCondLst>
                                        </p:cTn>
                                        <p:tgtEl>
                                          <p:spTgt spid="8">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20/08/2019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2</a:t>
            </a:fld>
            <a:endParaRPr lang="fr-FR" sz="2000" b="1" dirty="0">
              <a:solidFill>
                <a:srgbClr val="FF0000"/>
              </a:solidFill>
            </a:endParaRPr>
          </a:p>
        </p:txBody>
      </p:sp>
      <p:sp>
        <p:nvSpPr>
          <p:cNvPr id="3" name="Rectangle 2"/>
          <p:cNvSpPr/>
          <p:nvPr/>
        </p:nvSpPr>
        <p:spPr>
          <a:xfrm>
            <a:off x="1020417" y="416150"/>
            <a:ext cx="10310192" cy="6001643"/>
          </a:xfrm>
          <a:prstGeom prst="rect">
            <a:avLst/>
          </a:prstGeom>
        </p:spPr>
        <p:txBody>
          <a:bodyPr wrap="square">
            <a:spAutoFit/>
          </a:bodyPr>
          <a:lstStyle/>
          <a:p>
            <a:r>
              <a:rPr lang="fr-FR" sz="3200" b="1" dirty="0">
                <a:solidFill>
                  <a:schemeClr val="bg1"/>
                </a:solidFill>
              </a:rPr>
              <a:t>Ses tours blanches, qui s’élèvent à presque 50 mètres au fond d’une boucle de la Seine, créent toujours la surprise et l’admiration du visiteur. Sa destruction, au XIXe siècle, lui a valu le nom de «plus belle ruine de France» et l’image d’un site à ciel ouvert fortement marqué de romantisme</a:t>
            </a:r>
            <a:r>
              <a:rPr lang="fr-FR" sz="3200" b="1" dirty="0" smtClean="0">
                <a:solidFill>
                  <a:schemeClr val="bg1"/>
                </a:solidFill>
              </a:rPr>
              <a:t>.</a:t>
            </a:r>
            <a:endParaRPr lang="fr-FR" sz="3200" b="1" dirty="0">
              <a:solidFill>
                <a:schemeClr val="bg1"/>
              </a:solidFill>
            </a:endParaRPr>
          </a:p>
          <a:p>
            <a:r>
              <a:rPr lang="fr-FR" sz="3200" b="1" dirty="0">
                <a:solidFill>
                  <a:schemeClr val="bg1"/>
                </a:solidFill>
              </a:rPr>
              <a:t>    L’abbaye de Jumièges est un des plus anciens et des plus importants monastères bénédictins de Normandie. S’il ne reste aucun vestige apparent de l’époque de sa fondation au VIIe siècle, sa visite est une traversée de 9 siècles d’architecture, du IXe au XVIIe siècle. L’abbatiale Notre-Dame, principale église de l’abbaye, en est le fleuron, et un exemple exceptionnel d’architecture romane normande.</a:t>
            </a:r>
          </a:p>
        </p:txBody>
      </p:sp>
    </p:spTree>
    <p:extLst>
      <p:ext uri="{BB962C8B-B14F-4D97-AF65-F5344CB8AC3E}">
        <p14:creationId xmlns:p14="http://schemas.microsoft.com/office/powerpoint/2010/main" val="3880666425"/>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3">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3">
                                            <p:txEl>
                                              <p:pRg st="0" end="0"/>
                                            </p:txEl>
                                          </p:spTgt>
                                        </p:tgtEl>
                                        <p:attrNameLst>
                                          <p:attrName>ppt_w</p:attrName>
                                        </p:attrNameLst>
                                      </p:cBhvr>
                                    </p:anim>
                                    <p:anim by="(#ppt_w*0.50)" calcmode="lin" valueType="num">
                                      <p:cBhvr>
                                        <p:cTn id="8" dur="500" decel="50000" autoRev="1" fill="hold">
                                          <p:stCondLst>
                                            <p:cond delay="0"/>
                                          </p:stCondLst>
                                        </p:cTn>
                                        <p:tgtEl>
                                          <p:spTgt spid="3">
                                            <p:txEl>
                                              <p:pRg st="0" end="0"/>
                                            </p:txEl>
                                          </p:spTgt>
                                        </p:tgtEl>
                                        <p:attrNameLst>
                                          <p:attrName>ppt_x</p:attrName>
                                        </p:attrNameLst>
                                      </p:cBhvr>
                                    </p:anim>
                                    <p:anim from="(-#ppt_h/2)" to="(#ppt_y)" calcmode="lin" valueType="num">
                                      <p:cBhvr>
                                        <p:cTn id="9" dur="1000" fill="hold">
                                          <p:stCondLst>
                                            <p:cond delay="0"/>
                                          </p:stCondLst>
                                        </p:cTn>
                                        <p:tgtEl>
                                          <p:spTgt spid="3">
                                            <p:txEl>
                                              <p:pRg st="0" end="0"/>
                                            </p:txEl>
                                          </p:spTgt>
                                        </p:tgtEl>
                                        <p:attrNameLst>
                                          <p:attrName>ppt_y</p:attrName>
                                        </p:attrNameLst>
                                      </p:cBhvr>
                                    </p:anim>
                                    <p:animRot by="21600000">
                                      <p:cBhvr>
                                        <p:cTn id="10" dur="1000" fill="hold">
                                          <p:stCondLst>
                                            <p:cond delay="0"/>
                                          </p:stCondLst>
                                        </p:cTn>
                                        <p:tgtEl>
                                          <p:spTgt spid="3">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1" end="1"/>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1" end="1"/>
                                            </p:txEl>
                                          </p:spTgt>
                                        </p:tgtEl>
                                        <p:attrNameLst>
                                          <p:attrName>ppt_w</p:attrName>
                                        </p:attrNameLst>
                                      </p:cBhvr>
                                    </p:anim>
                                    <p:anim by="(#ppt_w*0.50)" calcmode="lin" valueType="num">
                                      <p:cBhvr>
                                        <p:cTn id="16" dur="500" decel="50000" autoRev="1" fill="hold">
                                          <p:stCondLst>
                                            <p:cond delay="0"/>
                                          </p:stCondLst>
                                        </p:cTn>
                                        <p:tgtEl>
                                          <p:spTgt spid="3">
                                            <p:txEl>
                                              <p:pRg st="1" end="1"/>
                                            </p:txEl>
                                          </p:spTgt>
                                        </p:tgtEl>
                                        <p:attrNameLst>
                                          <p:attrName>ppt_x</p:attrName>
                                        </p:attrNameLst>
                                      </p:cBhvr>
                                    </p:anim>
                                    <p:anim from="(-#ppt_h/2)" to="(#ppt_y)" calcmode="lin" valueType="num">
                                      <p:cBhvr>
                                        <p:cTn id="17" dur="1000" fill="hold">
                                          <p:stCondLst>
                                            <p:cond delay="0"/>
                                          </p:stCondLst>
                                        </p:cTn>
                                        <p:tgtEl>
                                          <p:spTgt spid="3">
                                            <p:txEl>
                                              <p:pRg st="1" end="1"/>
                                            </p:txEl>
                                          </p:spTgt>
                                        </p:tgtEl>
                                        <p:attrNameLst>
                                          <p:attrName>ppt_y</p:attrName>
                                        </p:attrNameLst>
                                      </p:cBhvr>
                                    </p:anim>
                                    <p:animRot by="21600000">
                                      <p:cBhvr>
                                        <p:cTn id="18" dur="1000" fill="hold">
                                          <p:stCondLst>
                                            <p:cond delay="0"/>
                                          </p:stCondLst>
                                        </p:cTn>
                                        <p:tgtEl>
                                          <p:spTgt spid="3">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20/08/2019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3</a:t>
            </a:fld>
            <a:endParaRPr lang="fr-FR" sz="2000" b="1" dirty="0">
              <a:solidFill>
                <a:srgbClr val="FF0000"/>
              </a:solidFill>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2873542" y="384479"/>
            <a:ext cx="6421744" cy="6067149"/>
          </a:xfrm>
          <a:prstGeom prst="rect">
            <a:avLst/>
          </a:prstGeom>
          <a:effectLst>
            <a:softEdge rad="127000"/>
          </a:effectLst>
        </p:spPr>
      </p:pic>
      <p:cxnSp>
        <p:nvCxnSpPr>
          <p:cNvPr id="7" name="Connecteur droit avec flèche 6"/>
          <p:cNvCxnSpPr/>
          <p:nvPr/>
        </p:nvCxnSpPr>
        <p:spPr>
          <a:xfrm flipH="1" flipV="1">
            <a:off x="5504688" y="1627632"/>
            <a:ext cx="1517904" cy="640080"/>
          </a:xfrm>
          <a:prstGeom prst="straightConnector1">
            <a:avLst/>
          </a:prstGeom>
          <a:ln w="76200">
            <a:solidFill>
              <a:srgbClr val="FF0000"/>
            </a:solidFill>
            <a:tailEnd type="triangle"/>
          </a:ln>
        </p:spPr>
        <p:style>
          <a:lnRef idx="1">
            <a:schemeClr val="accent1"/>
          </a:lnRef>
          <a:fillRef idx="0">
            <a:schemeClr val="accent1"/>
          </a:fillRef>
          <a:effectRef idx="0">
            <a:schemeClr val="accent1"/>
          </a:effectRef>
          <a:fontRef idx="minor">
            <a:schemeClr val="tx1"/>
          </a:fontRef>
        </p:style>
      </p:cxnSp>
      <p:pic>
        <p:nvPicPr>
          <p:cNvPr id="9" name="Image 8"/>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4887843" y="1042416"/>
            <a:ext cx="3881456" cy="2907792"/>
          </a:xfrm>
          <a:prstGeom prst="rect">
            <a:avLst/>
          </a:prstGeom>
        </p:spPr>
      </p:pic>
    </p:spTree>
    <p:extLst>
      <p:ext uri="{BB962C8B-B14F-4D97-AF65-F5344CB8AC3E}">
        <p14:creationId xmlns:p14="http://schemas.microsoft.com/office/powerpoint/2010/main" val="3945317711"/>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20/08/2019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4</a:t>
            </a:fld>
            <a:endParaRPr lang="fr-FR" sz="2000" b="1" dirty="0">
              <a:solidFill>
                <a:srgbClr val="FF0000"/>
              </a:solidFill>
            </a:endParaRPr>
          </a:p>
        </p:txBody>
      </p:sp>
      <p:pic>
        <p:nvPicPr>
          <p:cNvPr id="7" name="Image 6"/>
          <p:cNvPicPr>
            <a:picLocks noChangeAspect="1"/>
          </p:cNvPicPr>
          <p:nvPr/>
        </p:nvPicPr>
        <p:blipFill>
          <a:blip r:embed="rId3"/>
          <a:stretch>
            <a:fillRect/>
          </a:stretch>
        </p:blipFill>
        <p:spPr>
          <a:xfrm>
            <a:off x="987552" y="269592"/>
            <a:ext cx="10314432" cy="6245966"/>
          </a:xfrm>
          <a:prstGeom prst="rect">
            <a:avLst/>
          </a:prstGeom>
          <a:effectLst>
            <a:softEdge rad="127000"/>
          </a:effectLst>
        </p:spPr>
      </p:pic>
    </p:spTree>
    <p:extLst>
      <p:ext uri="{BB962C8B-B14F-4D97-AF65-F5344CB8AC3E}">
        <p14:creationId xmlns:p14="http://schemas.microsoft.com/office/powerpoint/2010/main" val="594350489"/>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20/08/2019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5</a:t>
            </a:fld>
            <a:endParaRPr lang="fr-FR" sz="2000" b="1" dirty="0">
              <a:solidFill>
                <a:srgbClr val="FF0000"/>
              </a:solidFill>
            </a:endParaRPr>
          </a:p>
        </p:txBody>
      </p:sp>
      <p:pic>
        <p:nvPicPr>
          <p:cNvPr id="3" name="Image 2"/>
          <p:cNvPicPr>
            <a:picLocks noChangeAspect="1"/>
          </p:cNvPicPr>
          <p:nvPr/>
        </p:nvPicPr>
        <p:blipFill>
          <a:blip r:embed="rId3"/>
          <a:stretch>
            <a:fillRect/>
          </a:stretch>
        </p:blipFill>
        <p:spPr>
          <a:xfrm>
            <a:off x="2109777" y="549571"/>
            <a:ext cx="8004313" cy="5831713"/>
          </a:xfrm>
          <a:prstGeom prst="rect">
            <a:avLst/>
          </a:prstGeom>
          <a:effectLst>
            <a:softEdge rad="127000"/>
          </a:effectLst>
        </p:spPr>
      </p:pic>
      <p:cxnSp>
        <p:nvCxnSpPr>
          <p:cNvPr id="7" name="Connecteur droit avec flèche 6"/>
          <p:cNvCxnSpPr/>
          <p:nvPr/>
        </p:nvCxnSpPr>
        <p:spPr>
          <a:xfrm flipH="1">
            <a:off x="4972613" y="2066544"/>
            <a:ext cx="2432304" cy="2724912"/>
          </a:xfrm>
          <a:prstGeom prst="straightConnector1">
            <a:avLst/>
          </a:prstGeom>
          <a:ln w="762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8" name="Étoile à 4 branches 7"/>
          <p:cNvSpPr/>
          <p:nvPr/>
        </p:nvSpPr>
        <p:spPr>
          <a:xfrm>
            <a:off x="4734074" y="4622093"/>
            <a:ext cx="477078" cy="338726"/>
          </a:xfrm>
          <a:prstGeom prst="star4">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9" name="Rectangle 8"/>
          <p:cNvSpPr/>
          <p:nvPr/>
        </p:nvSpPr>
        <p:spPr>
          <a:xfrm>
            <a:off x="7185596" y="2276926"/>
            <a:ext cx="2119876" cy="369332"/>
          </a:xfrm>
          <a:prstGeom prst="rect">
            <a:avLst/>
          </a:prstGeom>
        </p:spPr>
        <p:txBody>
          <a:bodyPr wrap="none">
            <a:spAutoFit/>
          </a:bodyPr>
          <a:lstStyle/>
          <a:p>
            <a:r>
              <a:rPr lang="fr-FR" b="1" dirty="0">
                <a:solidFill>
                  <a:srgbClr val="FF0000"/>
                </a:solidFill>
              </a:rPr>
              <a:t>Abbaye de Jumièges</a:t>
            </a:r>
          </a:p>
        </p:txBody>
      </p:sp>
    </p:spTree>
    <p:extLst>
      <p:ext uri="{BB962C8B-B14F-4D97-AF65-F5344CB8AC3E}">
        <p14:creationId xmlns:p14="http://schemas.microsoft.com/office/powerpoint/2010/main" val="1875825900"/>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20/08/2019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6</a:t>
            </a:fld>
            <a:endParaRPr lang="fr-FR" sz="2000" b="1" dirty="0">
              <a:solidFill>
                <a:srgbClr val="FF0000"/>
              </a:solidFill>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709530" y="511901"/>
            <a:ext cx="8772939" cy="5848759"/>
          </a:xfrm>
          <a:prstGeom prst="rect">
            <a:avLst/>
          </a:prstGeom>
          <a:effectLst>
            <a:softEdge rad="127000"/>
          </a:effectLst>
        </p:spPr>
      </p:pic>
      <p:sp>
        <p:nvSpPr>
          <p:cNvPr id="7" name="Rectangle 6"/>
          <p:cNvSpPr/>
          <p:nvPr/>
        </p:nvSpPr>
        <p:spPr>
          <a:xfrm>
            <a:off x="306832" y="490330"/>
            <a:ext cx="11578361" cy="1754326"/>
          </a:xfrm>
          <a:prstGeom prst="rect">
            <a:avLst/>
          </a:prstGeom>
          <a:noFill/>
        </p:spPr>
        <p:txBody>
          <a:bodyPr wrap="none" lIns="91440" tIns="45720" rIns="91440" bIns="45720">
            <a:spAutoFit/>
          </a:bodyPr>
          <a:lstStyle/>
          <a:p>
            <a:pPr algn="ctr"/>
            <a:r>
              <a:rPr lang="fr-FR" sz="5400" b="1" spc="50" dirty="0" smtClean="0">
                <a:ln w="0">
                  <a:solidFill>
                    <a:srgbClr val="FFFF00"/>
                  </a:solidFill>
                </a:ln>
                <a:solidFill>
                  <a:schemeClr val="bg2"/>
                </a:solidFill>
                <a:effectLst>
                  <a:innerShdw blurRad="63500" dist="50800" dir="13500000">
                    <a:srgbClr val="000000">
                      <a:alpha val="50000"/>
                    </a:srgbClr>
                  </a:innerShdw>
                </a:effectLst>
              </a:rPr>
              <a:t>Ma visite en ces lieux à la mi juin 2019 </a:t>
            </a:r>
          </a:p>
          <a:p>
            <a:pPr algn="ctr"/>
            <a:r>
              <a:rPr lang="fr-FR" sz="5400" b="1" spc="50" dirty="0" smtClean="0">
                <a:ln w="0">
                  <a:solidFill>
                    <a:srgbClr val="FFFF00"/>
                  </a:solidFill>
                </a:ln>
                <a:solidFill>
                  <a:schemeClr val="bg2"/>
                </a:solidFill>
                <a:effectLst>
                  <a:innerShdw blurRad="63500" dist="50800" dir="13500000">
                    <a:srgbClr val="000000">
                      <a:alpha val="50000"/>
                    </a:srgbClr>
                  </a:innerShdw>
                </a:effectLst>
              </a:rPr>
              <a:t>et oui on me trouve partout !</a:t>
            </a:r>
            <a:endParaRPr lang="fr-FR" sz="5400" b="1" cap="none" spc="50" dirty="0">
              <a:ln w="0">
                <a:solidFill>
                  <a:srgbClr val="FFFF00"/>
                </a:solidFill>
              </a:ln>
              <a:solidFill>
                <a:schemeClr val="bg2"/>
              </a:solidFill>
              <a:effectLst>
                <a:innerShdw blurRad="63500" dist="50800" dir="13500000">
                  <a:srgbClr val="000000">
                    <a:alpha val="50000"/>
                  </a:srgbClr>
                </a:innerShdw>
              </a:effectLst>
            </a:endParaRPr>
          </a:p>
        </p:txBody>
      </p:sp>
    </p:spTree>
    <p:extLst>
      <p:ext uri="{BB962C8B-B14F-4D97-AF65-F5344CB8AC3E}">
        <p14:creationId xmlns:p14="http://schemas.microsoft.com/office/powerpoint/2010/main" val="3077776953"/>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7">
                                            <p:txEl>
                                              <p:pRg st="0" end="0"/>
                                            </p:txEl>
                                          </p:spTgt>
                                        </p:tgtEl>
                                        <p:attrNameLst>
                                          <p:attrName>ppt_w</p:attrName>
                                        </p:attrNameLst>
                                      </p:cBhvr>
                                    </p:anim>
                                    <p:anim by="(#ppt_w*0.50)" calcmode="lin" valueType="num">
                                      <p:cBhvr>
                                        <p:cTn id="8" dur="500" decel="50000" autoRev="1" fill="hold">
                                          <p:stCondLst>
                                            <p:cond delay="0"/>
                                          </p:stCondLst>
                                        </p:cTn>
                                        <p:tgtEl>
                                          <p:spTgt spid="7">
                                            <p:txEl>
                                              <p:pRg st="0" end="0"/>
                                            </p:txEl>
                                          </p:spTgt>
                                        </p:tgtEl>
                                        <p:attrNameLst>
                                          <p:attrName>ppt_x</p:attrName>
                                        </p:attrNameLst>
                                      </p:cBhvr>
                                    </p:anim>
                                    <p:anim from="(-#ppt_h/2)" to="(#ppt_y)" calcmode="lin" valueType="num">
                                      <p:cBhvr>
                                        <p:cTn id="9" dur="1000" fill="hold">
                                          <p:stCondLst>
                                            <p:cond delay="0"/>
                                          </p:stCondLst>
                                        </p:cTn>
                                        <p:tgtEl>
                                          <p:spTgt spid="7">
                                            <p:txEl>
                                              <p:pRg st="0" end="0"/>
                                            </p:txEl>
                                          </p:spTgt>
                                        </p:tgtEl>
                                        <p:attrNameLst>
                                          <p:attrName>ppt_y</p:attrName>
                                        </p:attrNameLst>
                                      </p:cBhvr>
                                    </p:anim>
                                    <p:animRot by="21600000">
                                      <p:cBhvr>
                                        <p:cTn id="10" dur="1000" fill="hold">
                                          <p:stCondLst>
                                            <p:cond delay="0"/>
                                          </p:stCondLst>
                                        </p:cTn>
                                        <p:tgtEl>
                                          <p:spTgt spid="7">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7">
                                            <p:txEl>
                                              <p:pRg st="1" end="1"/>
                                            </p:txEl>
                                          </p:spTgt>
                                        </p:tgtEl>
                                        <p:attrNameLst>
                                          <p:attrName>style.visibility</p:attrName>
                                        </p:attrNameLst>
                                      </p:cBhvr>
                                      <p:to>
                                        <p:strVal val="visible"/>
                                      </p:to>
                                    </p:set>
                                    <p:anim by="(-#ppt_w*2)" calcmode="lin" valueType="num">
                                      <p:cBhvr rctx="PPT">
                                        <p:cTn id="15" dur="500" autoRev="1" fill="hold">
                                          <p:stCondLst>
                                            <p:cond delay="0"/>
                                          </p:stCondLst>
                                        </p:cTn>
                                        <p:tgtEl>
                                          <p:spTgt spid="7">
                                            <p:txEl>
                                              <p:pRg st="1" end="1"/>
                                            </p:txEl>
                                          </p:spTgt>
                                        </p:tgtEl>
                                        <p:attrNameLst>
                                          <p:attrName>ppt_w</p:attrName>
                                        </p:attrNameLst>
                                      </p:cBhvr>
                                    </p:anim>
                                    <p:anim by="(#ppt_w*0.50)" calcmode="lin" valueType="num">
                                      <p:cBhvr>
                                        <p:cTn id="16" dur="500" decel="50000" autoRev="1" fill="hold">
                                          <p:stCondLst>
                                            <p:cond delay="0"/>
                                          </p:stCondLst>
                                        </p:cTn>
                                        <p:tgtEl>
                                          <p:spTgt spid="7">
                                            <p:txEl>
                                              <p:pRg st="1" end="1"/>
                                            </p:txEl>
                                          </p:spTgt>
                                        </p:tgtEl>
                                        <p:attrNameLst>
                                          <p:attrName>ppt_x</p:attrName>
                                        </p:attrNameLst>
                                      </p:cBhvr>
                                    </p:anim>
                                    <p:anim from="(-#ppt_h/2)" to="(#ppt_y)" calcmode="lin" valueType="num">
                                      <p:cBhvr>
                                        <p:cTn id="17" dur="1000" fill="hold">
                                          <p:stCondLst>
                                            <p:cond delay="0"/>
                                          </p:stCondLst>
                                        </p:cTn>
                                        <p:tgtEl>
                                          <p:spTgt spid="7">
                                            <p:txEl>
                                              <p:pRg st="1" end="1"/>
                                            </p:txEl>
                                          </p:spTgt>
                                        </p:tgtEl>
                                        <p:attrNameLst>
                                          <p:attrName>ppt_y</p:attrName>
                                        </p:attrNameLst>
                                      </p:cBhvr>
                                    </p:anim>
                                    <p:animRot by="21600000">
                                      <p:cBhvr>
                                        <p:cTn id="18" dur="1000" fill="hold">
                                          <p:stCondLst>
                                            <p:cond delay="0"/>
                                          </p:stCondLst>
                                        </p:cTn>
                                        <p:tgtEl>
                                          <p:spTgt spid="7">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20/08/2019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7</a:t>
            </a:fld>
            <a:endParaRPr lang="fr-FR" sz="2000" b="1" dirty="0">
              <a:solidFill>
                <a:srgbClr val="FF0000"/>
              </a:solidFill>
            </a:endParaRPr>
          </a:p>
        </p:txBody>
      </p:sp>
      <p:sp>
        <p:nvSpPr>
          <p:cNvPr id="3" name="Rectangle 2"/>
          <p:cNvSpPr/>
          <p:nvPr/>
        </p:nvSpPr>
        <p:spPr>
          <a:xfrm>
            <a:off x="630873" y="181957"/>
            <a:ext cx="10845510" cy="6494085"/>
          </a:xfrm>
          <a:prstGeom prst="rect">
            <a:avLst/>
          </a:prstGeom>
        </p:spPr>
        <p:txBody>
          <a:bodyPr wrap="square">
            <a:spAutoFit/>
          </a:bodyPr>
          <a:lstStyle/>
          <a:p>
            <a:r>
              <a:rPr lang="fr-FR" sz="3200" b="1" dirty="0">
                <a:solidFill>
                  <a:schemeClr val="bg1"/>
                </a:solidFill>
              </a:rPr>
              <a:t>L'abbaye Saint-Pierre de Jumièges est une ancienne abbaye bénédictine fondée par saint Philibert, fils d'un comte franc de </a:t>
            </a:r>
            <a:r>
              <a:rPr lang="fr-FR" sz="3200" b="1" dirty="0" err="1">
                <a:solidFill>
                  <a:schemeClr val="bg1"/>
                </a:solidFill>
              </a:rPr>
              <a:t>Vasconie</a:t>
            </a:r>
            <a:r>
              <a:rPr lang="fr-FR" sz="3200" b="1" dirty="0">
                <a:solidFill>
                  <a:schemeClr val="bg1"/>
                </a:solidFill>
              </a:rPr>
              <a:t> vers 6541 sur un domaine du fisc royal à Jumièges dans le département de la Seine-Maritime. Elle applique la règle de saint Benoît dès la fin du </a:t>
            </a:r>
            <a:r>
              <a:rPr lang="fr-FR" sz="3200" b="1" dirty="0" err="1">
                <a:solidFill>
                  <a:schemeClr val="bg1"/>
                </a:solidFill>
              </a:rPr>
              <a:t>viie</a:t>
            </a:r>
            <a:r>
              <a:rPr lang="fr-FR" sz="3200" b="1" dirty="0">
                <a:solidFill>
                  <a:schemeClr val="bg1"/>
                </a:solidFill>
              </a:rPr>
              <a:t> siècle après l'avoir utilisée probablement avec la règle de saint Colomban</a:t>
            </a:r>
            <a:r>
              <a:rPr lang="fr-FR" sz="3200" b="1" dirty="0" smtClean="0">
                <a:solidFill>
                  <a:schemeClr val="bg1"/>
                </a:solidFill>
              </a:rPr>
              <a:t>.</a:t>
            </a:r>
            <a:endParaRPr lang="fr-FR" sz="3200" b="1" dirty="0">
              <a:solidFill>
                <a:schemeClr val="bg1"/>
              </a:solidFill>
            </a:endParaRPr>
          </a:p>
          <a:p>
            <a:r>
              <a:rPr lang="fr-FR" sz="3200" b="1" dirty="0">
                <a:solidFill>
                  <a:schemeClr val="bg1"/>
                </a:solidFill>
              </a:rPr>
              <a:t>Elle marque l'apogée du monachisme normand dans la vallée de la Seine, conserve la plus vaste et la plus précoce des grandes abbatiales normandes, est la seule qui soit restée fidèle à la multiplicité des sanctuaires du très ancien monachisme carolingien et une des clefs de l'art roman normand où l'articulation entre l'architecture carolingienne et l'architecture romane est la plus visible</a:t>
            </a:r>
          </a:p>
        </p:txBody>
      </p:sp>
    </p:spTree>
    <p:extLst>
      <p:ext uri="{BB962C8B-B14F-4D97-AF65-F5344CB8AC3E}">
        <p14:creationId xmlns:p14="http://schemas.microsoft.com/office/powerpoint/2010/main" val="4227441849"/>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3">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3">
                                            <p:txEl>
                                              <p:pRg st="0" end="0"/>
                                            </p:txEl>
                                          </p:spTgt>
                                        </p:tgtEl>
                                        <p:attrNameLst>
                                          <p:attrName>ppt_w</p:attrName>
                                        </p:attrNameLst>
                                      </p:cBhvr>
                                    </p:anim>
                                    <p:anim by="(#ppt_w*0.50)" calcmode="lin" valueType="num">
                                      <p:cBhvr>
                                        <p:cTn id="8" dur="500" decel="50000" autoRev="1" fill="hold">
                                          <p:stCondLst>
                                            <p:cond delay="0"/>
                                          </p:stCondLst>
                                        </p:cTn>
                                        <p:tgtEl>
                                          <p:spTgt spid="3">
                                            <p:txEl>
                                              <p:pRg st="0" end="0"/>
                                            </p:txEl>
                                          </p:spTgt>
                                        </p:tgtEl>
                                        <p:attrNameLst>
                                          <p:attrName>ppt_x</p:attrName>
                                        </p:attrNameLst>
                                      </p:cBhvr>
                                    </p:anim>
                                    <p:anim from="(-#ppt_h/2)" to="(#ppt_y)" calcmode="lin" valueType="num">
                                      <p:cBhvr>
                                        <p:cTn id="9" dur="1000" fill="hold">
                                          <p:stCondLst>
                                            <p:cond delay="0"/>
                                          </p:stCondLst>
                                        </p:cTn>
                                        <p:tgtEl>
                                          <p:spTgt spid="3">
                                            <p:txEl>
                                              <p:pRg st="0" end="0"/>
                                            </p:txEl>
                                          </p:spTgt>
                                        </p:tgtEl>
                                        <p:attrNameLst>
                                          <p:attrName>ppt_y</p:attrName>
                                        </p:attrNameLst>
                                      </p:cBhvr>
                                    </p:anim>
                                    <p:animRot by="21600000">
                                      <p:cBhvr>
                                        <p:cTn id="10" dur="1000" fill="hold">
                                          <p:stCondLst>
                                            <p:cond delay="0"/>
                                          </p:stCondLst>
                                        </p:cTn>
                                        <p:tgtEl>
                                          <p:spTgt spid="3">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1" end="1"/>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1" end="1"/>
                                            </p:txEl>
                                          </p:spTgt>
                                        </p:tgtEl>
                                        <p:attrNameLst>
                                          <p:attrName>ppt_w</p:attrName>
                                        </p:attrNameLst>
                                      </p:cBhvr>
                                    </p:anim>
                                    <p:anim by="(#ppt_w*0.50)" calcmode="lin" valueType="num">
                                      <p:cBhvr>
                                        <p:cTn id="16" dur="500" decel="50000" autoRev="1" fill="hold">
                                          <p:stCondLst>
                                            <p:cond delay="0"/>
                                          </p:stCondLst>
                                        </p:cTn>
                                        <p:tgtEl>
                                          <p:spTgt spid="3">
                                            <p:txEl>
                                              <p:pRg st="1" end="1"/>
                                            </p:txEl>
                                          </p:spTgt>
                                        </p:tgtEl>
                                        <p:attrNameLst>
                                          <p:attrName>ppt_x</p:attrName>
                                        </p:attrNameLst>
                                      </p:cBhvr>
                                    </p:anim>
                                    <p:anim from="(-#ppt_h/2)" to="(#ppt_y)" calcmode="lin" valueType="num">
                                      <p:cBhvr>
                                        <p:cTn id="17" dur="1000" fill="hold">
                                          <p:stCondLst>
                                            <p:cond delay="0"/>
                                          </p:stCondLst>
                                        </p:cTn>
                                        <p:tgtEl>
                                          <p:spTgt spid="3">
                                            <p:txEl>
                                              <p:pRg st="1" end="1"/>
                                            </p:txEl>
                                          </p:spTgt>
                                        </p:tgtEl>
                                        <p:attrNameLst>
                                          <p:attrName>ppt_y</p:attrName>
                                        </p:attrNameLst>
                                      </p:cBhvr>
                                    </p:anim>
                                    <p:animRot by="21600000">
                                      <p:cBhvr>
                                        <p:cTn id="18" dur="1000" fill="hold">
                                          <p:stCondLst>
                                            <p:cond delay="0"/>
                                          </p:stCondLst>
                                        </p:cTn>
                                        <p:tgtEl>
                                          <p:spTgt spid="3">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20/08/2019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8</a:t>
            </a:fld>
            <a:endParaRPr lang="fr-FR" sz="2000" b="1" dirty="0">
              <a:solidFill>
                <a:srgbClr val="FF0000"/>
              </a:solidFill>
            </a:endParaRPr>
          </a:p>
        </p:txBody>
      </p:sp>
      <p:pic>
        <p:nvPicPr>
          <p:cNvPr id="3" name="Image 2"/>
          <p:cNvPicPr>
            <a:picLocks noChangeAspect="1"/>
          </p:cNvPicPr>
          <p:nvPr/>
        </p:nvPicPr>
        <p:blipFill>
          <a:blip r:embed="rId3"/>
          <a:stretch>
            <a:fillRect/>
          </a:stretch>
        </p:blipFill>
        <p:spPr>
          <a:xfrm>
            <a:off x="914401" y="319261"/>
            <a:ext cx="10429460" cy="6246363"/>
          </a:xfrm>
          <a:prstGeom prst="rect">
            <a:avLst/>
          </a:prstGeom>
          <a:effectLst>
            <a:softEdge rad="127000"/>
          </a:effectLst>
        </p:spPr>
      </p:pic>
    </p:spTree>
    <p:extLst>
      <p:ext uri="{BB962C8B-B14F-4D97-AF65-F5344CB8AC3E}">
        <p14:creationId xmlns:p14="http://schemas.microsoft.com/office/powerpoint/2010/main" val="2845890259"/>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20/08/2019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9</a:t>
            </a:fld>
            <a:endParaRPr lang="fr-FR" sz="2000" b="1" dirty="0">
              <a:solidFill>
                <a:srgbClr val="FF0000"/>
              </a:solidFill>
            </a:endParaRPr>
          </a:p>
        </p:txBody>
      </p:sp>
      <p:pic>
        <p:nvPicPr>
          <p:cNvPr id="3" name="Image 2"/>
          <p:cNvPicPr>
            <a:picLocks noChangeAspect="1"/>
          </p:cNvPicPr>
          <p:nvPr/>
        </p:nvPicPr>
        <p:blipFill>
          <a:blip r:embed="rId3"/>
          <a:stretch>
            <a:fillRect/>
          </a:stretch>
        </p:blipFill>
        <p:spPr>
          <a:xfrm>
            <a:off x="2186609" y="353612"/>
            <a:ext cx="7818782" cy="6150776"/>
          </a:xfrm>
          <a:prstGeom prst="rect">
            <a:avLst/>
          </a:prstGeom>
          <a:effectLst>
            <a:softEdge rad="127000"/>
          </a:effectLst>
        </p:spPr>
      </p:pic>
    </p:spTree>
    <p:extLst>
      <p:ext uri="{BB962C8B-B14F-4D97-AF65-F5344CB8AC3E}">
        <p14:creationId xmlns:p14="http://schemas.microsoft.com/office/powerpoint/2010/main" val="2879356862"/>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20/08/2019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10</a:t>
            </a:fld>
            <a:endParaRPr lang="fr-FR" sz="2000" b="1" dirty="0">
              <a:solidFill>
                <a:srgbClr val="FF0000"/>
              </a:solidFill>
            </a:endParaRPr>
          </a:p>
        </p:txBody>
      </p:sp>
      <p:pic>
        <p:nvPicPr>
          <p:cNvPr id="7" name="Image 6"/>
          <p:cNvPicPr>
            <a:picLocks noChangeAspect="1"/>
          </p:cNvPicPr>
          <p:nvPr/>
        </p:nvPicPr>
        <p:blipFill>
          <a:blip r:embed="rId3"/>
          <a:stretch>
            <a:fillRect/>
          </a:stretch>
        </p:blipFill>
        <p:spPr>
          <a:xfrm>
            <a:off x="1523999" y="350354"/>
            <a:ext cx="9210261" cy="6113311"/>
          </a:xfrm>
          <a:prstGeom prst="rect">
            <a:avLst/>
          </a:prstGeom>
          <a:effectLst>
            <a:softEdge rad="127000"/>
          </a:effectLst>
        </p:spPr>
      </p:pic>
      <p:sp>
        <p:nvSpPr>
          <p:cNvPr id="8" name="Rectangle 7"/>
          <p:cNvSpPr/>
          <p:nvPr/>
        </p:nvSpPr>
        <p:spPr>
          <a:xfrm>
            <a:off x="1017398" y="321144"/>
            <a:ext cx="10157204" cy="646331"/>
          </a:xfrm>
          <a:prstGeom prst="rect">
            <a:avLst/>
          </a:prstGeom>
        </p:spPr>
        <p:txBody>
          <a:bodyPr wrap="none">
            <a:spAutoFit/>
          </a:bodyPr>
          <a:lstStyle/>
          <a:p>
            <a:r>
              <a:rPr lang="fr-FR" sz="3600" b="1" dirty="0">
                <a:ln>
                  <a:solidFill>
                    <a:srgbClr val="FFFF00"/>
                  </a:solidFill>
                </a:ln>
              </a:rPr>
              <a:t>L'Abbaye de Jumièges - La plus belle ruine de France</a:t>
            </a:r>
          </a:p>
        </p:txBody>
      </p:sp>
    </p:spTree>
    <p:extLst>
      <p:ext uri="{BB962C8B-B14F-4D97-AF65-F5344CB8AC3E}">
        <p14:creationId xmlns:p14="http://schemas.microsoft.com/office/powerpoint/2010/main" val="3776688227"/>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8">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8">
                                            <p:txEl>
                                              <p:pRg st="0" end="0"/>
                                            </p:txEl>
                                          </p:spTgt>
                                        </p:tgtEl>
                                        <p:attrNameLst>
                                          <p:attrName>ppt_w</p:attrName>
                                        </p:attrNameLst>
                                      </p:cBhvr>
                                    </p:anim>
                                    <p:anim by="(#ppt_w*0.50)" calcmode="lin" valueType="num">
                                      <p:cBhvr>
                                        <p:cTn id="8" dur="500" decel="50000" autoRev="1" fill="hold">
                                          <p:stCondLst>
                                            <p:cond delay="0"/>
                                          </p:stCondLst>
                                        </p:cTn>
                                        <p:tgtEl>
                                          <p:spTgt spid="8">
                                            <p:txEl>
                                              <p:pRg st="0" end="0"/>
                                            </p:txEl>
                                          </p:spTgt>
                                        </p:tgtEl>
                                        <p:attrNameLst>
                                          <p:attrName>ppt_x</p:attrName>
                                        </p:attrNameLst>
                                      </p:cBhvr>
                                    </p:anim>
                                    <p:anim from="(-#ppt_h/2)" to="(#ppt_y)" calcmode="lin" valueType="num">
                                      <p:cBhvr>
                                        <p:cTn id="9" dur="1000" fill="hold">
                                          <p:stCondLst>
                                            <p:cond delay="0"/>
                                          </p:stCondLst>
                                        </p:cTn>
                                        <p:tgtEl>
                                          <p:spTgt spid="8">
                                            <p:txEl>
                                              <p:pRg st="0" end="0"/>
                                            </p:txEl>
                                          </p:spTgt>
                                        </p:tgtEl>
                                        <p:attrNameLst>
                                          <p:attrName>ppt_y</p:attrName>
                                        </p:attrNameLst>
                                      </p:cBhvr>
                                    </p:anim>
                                    <p:animRot by="21600000">
                                      <p:cBhvr>
                                        <p:cTn id="10" dur="1000" fill="hold">
                                          <p:stCondLst>
                                            <p:cond delay="0"/>
                                          </p:stCondLst>
                                        </p:cTn>
                                        <p:tgtEl>
                                          <p:spTgt spid="8">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20/08/2019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11</a:t>
            </a:fld>
            <a:endParaRPr lang="fr-FR" sz="2000" b="1" dirty="0">
              <a:solidFill>
                <a:srgbClr val="FF0000"/>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444487" y="292651"/>
            <a:ext cx="9356036" cy="6237358"/>
          </a:xfrm>
          <a:prstGeom prst="rect">
            <a:avLst/>
          </a:prstGeom>
          <a:effectLst>
            <a:softEdge rad="127000"/>
          </a:effectLst>
        </p:spPr>
      </p:pic>
    </p:spTree>
    <p:extLst>
      <p:ext uri="{BB962C8B-B14F-4D97-AF65-F5344CB8AC3E}">
        <p14:creationId xmlns:p14="http://schemas.microsoft.com/office/powerpoint/2010/main" val="588903886"/>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20/08/2019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12</a:t>
            </a:fld>
            <a:endParaRPr lang="fr-FR" sz="2000" b="1" dirty="0">
              <a:solidFill>
                <a:srgbClr val="FF0000"/>
              </a:solidFill>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470991" y="450574"/>
            <a:ext cx="9092648" cy="6061765"/>
          </a:xfrm>
          <a:prstGeom prst="rect">
            <a:avLst/>
          </a:prstGeom>
          <a:effectLst>
            <a:softEdge rad="127000"/>
          </a:effectLst>
        </p:spPr>
      </p:pic>
    </p:spTree>
    <p:extLst>
      <p:ext uri="{BB962C8B-B14F-4D97-AF65-F5344CB8AC3E}">
        <p14:creationId xmlns:p14="http://schemas.microsoft.com/office/powerpoint/2010/main" val="2039703912"/>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20/08/2019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13</a:t>
            </a:fld>
            <a:endParaRPr lang="fr-FR" sz="2000" b="1" dirty="0">
              <a:solidFill>
                <a:srgbClr val="FF0000"/>
              </a:solidFill>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500187" y="380999"/>
            <a:ext cx="9167814" cy="6111876"/>
          </a:xfrm>
          <a:prstGeom prst="rect">
            <a:avLst/>
          </a:prstGeom>
          <a:effectLst>
            <a:softEdge rad="127000"/>
          </a:effectLst>
        </p:spPr>
      </p:pic>
    </p:spTree>
    <p:extLst>
      <p:ext uri="{BB962C8B-B14F-4D97-AF65-F5344CB8AC3E}">
        <p14:creationId xmlns:p14="http://schemas.microsoft.com/office/powerpoint/2010/main" val="3335075642"/>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20/08/2019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14</a:t>
            </a:fld>
            <a:endParaRPr lang="fr-FR" sz="2000" b="1" dirty="0">
              <a:solidFill>
                <a:srgbClr val="FF0000"/>
              </a:solidFill>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537252" y="460513"/>
            <a:ext cx="9011478" cy="6007652"/>
          </a:xfrm>
          <a:prstGeom prst="rect">
            <a:avLst/>
          </a:prstGeom>
          <a:effectLst>
            <a:softEdge rad="127000"/>
          </a:effectLst>
        </p:spPr>
      </p:pic>
    </p:spTree>
    <p:extLst>
      <p:ext uri="{BB962C8B-B14F-4D97-AF65-F5344CB8AC3E}">
        <p14:creationId xmlns:p14="http://schemas.microsoft.com/office/powerpoint/2010/main" val="3871741382"/>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20/08/2019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15</a:t>
            </a:fld>
            <a:endParaRPr lang="fr-FR" sz="2000" b="1" dirty="0">
              <a:solidFill>
                <a:srgbClr val="FF0000"/>
              </a:solidFill>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510748" y="372165"/>
            <a:ext cx="9170504" cy="6113670"/>
          </a:xfrm>
          <a:prstGeom prst="rect">
            <a:avLst/>
          </a:prstGeom>
          <a:effectLst>
            <a:softEdge rad="127000"/>
          </a:effectLst>
        </p:spPr>
      </p:pic>
    </p:spTree>
    <p:extLst>
      <p:ext uri="{BB962C8B-B14F-4D97-AF65-F5344CB8AC3E}">
        <p14:creationId xmlns:p14="http://schemas.microsoft.com/office/powerpoint/2010/main" val="929136856"/>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20/08/2019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16</a:t>
            </a:fld>
            <a:endParaRPr lang="fr-FR" sz="2000" b="1" dirty="0">
              <a:solidFill>
                <a:srgbClr val="FF0000"/>
              </a:solidFill>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583634" y="435140"/>
            <a:ext cx="9024731" cy="6016488"/>
          </a:xfrm>
          <a:prstGeom prst="rect">
            <a:avLst/>
          </a:prstGeom>
          <a:effectLst>
            <a:softEdge rad="127000"/>
          </a:effectLst>
        </p:spPr>
      </p:pic>
    </p:spTree>
    <p:extLst>
      <p:ext uri="{BB962C8B-B14F-4D97-AF65-F5344CB8AC3E}">
        <p14:creationId xmlns:p14="http://schemas.microsoft.com/office/powerpoint/2010/main" val="480273191"/>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20/08/2019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17</a:t>
            </a:fld>
            <a:endParaRPr lang="fr-FR" sz="2000" b="1" dirty="0">
              <a:solidFill>
                <a:srgbClr val="FF0000"/>
              </a:solidFill>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524000" y="389834"/>
            <a:ext cx="9130748" cy="6087165"/>
          </a:xfrm>
          <a:prstGeom prst="rect">
            <a:avLst/>
          </a:prstGeom>
          <a:effectLst>
            <a:softEdge rad="127000"/>
          </a:effectLst>
        </p:spPr>
      </p:pic>
    </p:spTree>
    <p:extLst>
      <p:ext uri="{BB962C8B-B14F-4D97-AF65-F5344CB8AC3E}">
        <p14:creationId xmlns:p14="http://schemas.microsoft.com/office/powerpoint/2010/main" val="1014473590"/>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20/08/2019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18</a:t>
            </a:fld>
            <a:endParaRPr lang="fr-FR" sz="2000" b="1" dirty="0">
              <a:solidFill>
                <a:srgbClr val="FF0000"/>
              </a:solidFill>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616765" y="469347"/>
            <a:ext cx="8918714" cy="5945810"/>
          </a:xfrm>
          <a:prstGeom prst="rect">
            <a:avLst/>
          </a:prstGeom>
          <a:effectLst>
            <a:softEdge rad="127000"/>
          </a:effectLst>
        </p:spPr>
      </p:pic>
    </p:spTree>
    <p:extLst>
      <p:ext uri="{BB962C8B-B14F-4D97-AF65-F5344CB8AC3E}">
        <p14:creationId xmlns:p14="http://schemas.microsoft.com/office/powerpoint/2010/main" val="4265583992"/>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20/08/2019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19</a:t>
            </a:fld>
            <a:endParaRPr lang="fr-FR" sz="2000" b="1" dirty="0">
              <a:solidFill>
                <a:srgbClr val="FF0000"/>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563756" y="407504"/>
            <a:ext cx="9064487" cy="6042991"/>
          </a:xfrm>
          <a:prstGeom prst="rect">
            <a:avLst/>
          </a:prstGeom>
          <a:effectLst>
            <a:softEdge rad="127000"/>
          </a:effectLst>
        </p:spPr>
      </p:pic>
    </p:spTree>
    <p:extLst>
      <p:ext uri="{BB962C8B-B14F-4D97-AF65-F5344CB8AC3E}">
        <p14:creationId xmlns:p14="http://schemas.microsoft.com/office/powerpoint/2010/main" val="3766224255"/>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20/08/2019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20</a:t>
            </a:fld>
            <a:endParaRPr lang="fr-FR" sz="2000" b="1" dirty="0">
              <a:solidFill>
                <a:srgbClr val="FF0000"/>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722783" y="363330"/>
            <a:ext cx="8971722" cy="5981148"/>
          </a:xfrm>
          <a:prstGeom prst="rect">
            <a:avLst/>
          </a:prstGeom>
          <a:effectLst>
            <a:softEdge rad="127000"/>
          </a:effectLst>
        </p:spPr>
      </p:pic>
    </p:spTree>
    <p:extLst>
      <p:ext uri="{BB962C8B-B14F-4D97-AF65-F5344CB8AC3E}">
        <p14:creationId xmlns:p14="http://schemas.microsoft.com/office/powerpoint/2010/main" val="3980438842"/>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20/08/2019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21</a:t>
            </a:fld>
            <a:endParaRPr lang="fr-FR" sz="2000" b="1" dirty="0">
              <a:solidFill>
                <a:srgbClr val="FF0000"/>
              </a:solidFill>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562058" y="398668"/>
            <a:ext cx="9079438" cy="6052959"/>
          </a:xfrm>
          <a:prstGeom prst="rect">
            <a:avLst/>
          </a:prstGeom>
          <a:effectLst>
            <a:softEdge rad="127000"/>
          </a:effectLst>
        </p:spPr>
      </p:pic>
    </p:spTree>
    <p:extLst>
      <p:ext uri="{BB962C8B-B14F-4D97-AF65-F5344CB8AC3E}">
        <p14:creationId xmlns:p14="http://schemas.microsoft.com/office/powerpoint/2010/main" val="779046953"/>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20/08/2019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22</a:t>
            </a:fld>
            <a:endParaRPr lang="fr-FR" sz="2000" b="1" dirty="0">
              <a:solidFill>
                <a:srgbClr val="FF0000"/>
              </a:solidFill>
            </a:endParaRPr>
          </a:p>
        </p:txBody>
      </p:sp>
      <p:pic>
        <p:nvPicPr>
          <p:cNvPr id="3" name="Image 2"/>
          <p:cNvPicPr>
            <a:picLocks noChangeAspect="1"/>
          </p:cNvPicPr>
          <p:nvPr/>
        </p:nvPicPr>
        <p:blipFill>
          <a:blip r:embed="rId3"/>
          <a:stretch>
            <a:fillRect/>
          </a:stretch>
        </p:blipFill>
        <p:spPr>
          <a:xfrm>
            <a:off x="821635" y="402401"/>
            <a:ext cx="10389704" cy="6079748"/>
          </a:xfrm>
          <a:prstGeom prst="rect">
            <a:avLst/>
          </a:prstGeom>
          <a:effectLst>
            <a:softEdge rad="127000"/>
          </a:effectLst>
        </p:spPr>
      </p:pic>
    </p:spTree>
    <p:extLst>
      <p:ext uri="{BB962C8B-B14F-4D97-AF65-F5344CB8AC3E}">
        <p14:creationId xmlns:p14="http://schemas.microsoft.com/office/powerpoint/2010/main" val="1600615542"/>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822503" y="463039"/>
            <a:ext cx="10546994" cy="5931922"/>
          </a:xfrm>
          <a:prstGeom prst="rect">
            <a:avLst/>
          </a:prstGeom>
        </p:spPr>
      </p:pic>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20/08/2019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23</a:t>
            </a:fld>
            <a:endParaRPr lang="fr-FR" sz="2000" b="1" dirty="0">
              <a:solidFill>
                <a:srgbClr val="FF0000"/>
              </a:solidFill>
            </a:endParaRPr>
          </a:p>
        </p:txBody>
      </p:sp>
      <p:sp>
        <p:nvSpPr>
          <p:cNvPr id="8" name="Rectangle 7"/>
          <p:cNvSpPr/>
          <p:nvPr/>
        </p:nvSpPr>
        <p:spPr>
          <a:xfrm>
            <a:off x="1264922" y="2205399"/>
            <a:ext cx="9789539" cy="4154984"/>
          </a:xfrm>
          <a:prstGeom prst="rect">
            <a:avLst/>
          </a:prstGeom>
          <a:noFill/>
        </p:spPr>
        <p:txBody>
          <a:bodyPr wrap="none" lIns="91440" tIns="45720" rIns="91440" bIns="45720">
            <a:spAutoFit/>
          </a:bodyPr>
          <a:lstStyle/>
          <a:p>
            <a:pPr algn="ctr"/>
            <a:r>
              <a:rPr lang="fr-FR" sz="8800" b="1" spc="50" dirty="0" smtClean="0">
                <a:ln w="0">
                  <a:solidFill>
                    <a:srgbClr val="FFFF00"/>
                  </a:solidFill>
                </a:ln>
                <a:solidFill>
                  <a:schemeClr val="bg2"/>
                </a:solidFill>
                <a:effectLst>
                  <a:innerShdw blurRad="63500" dist="50800" dir="13500000">
                    <a:srgbClr val="000000">
                      <a:alpha val="50000"/>
                    </a:srgbClr>
                  </a:innerShdw>
                </a:effectLst>
              </a:rPr>
              <a:t>C’était</a:t>
            </a:r>
          </a:p>
          <a:p>
            <a:pPr algn="ctr"/>
            <a:r>
              <a:rPr lang="fr-FR" sz="8800" b="1" spc="50" dirty="0" smtClean="0">
                <a:ln w="0">
                  <a:solidFill>
                    <a:srgbClr val="FFFF00"/>
                  </a:solidFill>
                </a:ln>
                <a:solidFill>
                  <a:schemeClr val="bg2"/>
                </a:solidFill>
                <a:effectLst>
                  <a:innerShdw blurRad="63500" dist="50800" dir="13500000">
                    <a:srgbClr val="000000">
                      <a:alpha val="50000"/>
                    </a:srgbClr>
                  </a:innerShdw>
                </a:effectLst>
              </a:rPr>
              <a:t>Abbaye de Jumièges</a:t>
            </a:r>
          </a:p>
          <a:p>
            <a:pPr algn="ctr"/>
            <a:r>
              <a:rPr lang="fr-FR" sz="8800" b="1" spc="50" dirty="0" smtClean="0">
                <a:ln w="0">
                  <a:solidFill>
                    <a:srgbClr val="FFFF00"/>
                  </a:solidFill>
                </a:ln>
                <a:solidFill>
                  <a:schemeClr val="bg2"/>
                </a:solidFill>
                <a:effectLst>
                  <a:innerShdw blurRad="63500" dist="50800" dir="13500000">
                    <a:srgbClr val="000000">
                      <a:alpha val="50000"/>
                    </a:srgbClr>
                  </a:innerShdw>
                </a:effectLst>
              </a:rPr>
              <a:t>par Lande</a:t>
            </a:r>
            <a:endParaRPr lang="fr-FR" sz="8800" b="1" cap="none" spc="50" dirty="0">
              <a:ln w="0">
                <a:solidFill>
                  <a:srgbClr val="FFFF00"/>
                </a:solidFill>
              </a:ln>
              <a:solidFill>
                <a:schemeClr val="bg2"/>
              </a:solidFill>
              <a:effectLst>
                <a:innerShdw blurRad="63500" dist="50800" dir="13500000">
                  <a:srgbClr val="000000">
                    <a:alpha val="50000"/>
                  </a:srgbClr>
                </a:innerShdw>
              </a:effectLst>
            </a:endParaRPr>
          </a:p>
        </p:txBody>
      </p:sp>
      <p:pic>
        <p:nvPicPr>
          <p:cNvPr id="9" name="Image 8"/>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30342" y="4443983"/>
            <a:ext cx="4051218" cy="3034969"/>
          </a:xfrm>
          <a:prstGeom prst="rect">
            <a:avLst/>
          </a:prstGeom>
        </p:spPr>
      </p:pic>
    </p:spTree>
    <p:extLst>
      <p:ext uri="{BB962C8B-B14F-4D97-AF65-F5344CB8AC3E}">
        <p14:creationId xmlns:p14="http://schemas.microsoft.com/office/powerpoint/2010/main" val="903496809"/>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8">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8">
                                            <p:txEl>
                                              <p:pRg st="0" end="0"/>
                                            </p:txEl>
                                          </p:spTgt>
                                        </p:tgtEl>
                                        <p:attrNameLst>
                                          <p:attrName>ppt_w</p:attrName>
                                        </p:attrNameLst>
                                      </p:cBhvr>
                                    </p:anim>
                                    <p:anim by="(#ppt_w*0.50)" calcmode="lin" valueType="num">
                                      <p:cBhvr>
                                        <p:cTn id="8" dur="500" decel="50000" autoRev="1" fill="hold">
                                          <p:stCondLst>
                                            <p:cond delay="0"/>
                                          </p:stCondLst>
                                        </p:cTn>
                                        <p:tgtEl>
                                          <p:spTgt spid="8">
                                            <p:txEl>
                                              <p:pRg st="0" end="0"/>
                                            </p:txEl>
                                          </p:spTgt>
                                        </p:tgtEl>
                                        <p:attrNameLst>
                                          <p:attrName>ppt_x</p:attrName>
                                        </p:attrNameLst>
                                      </p:cBhvr>
                                    </p:anim>
                                    <p:anim from="(-#ppt_h/2)" to="(#ppt_y)" calcmode="lin" valueType="num">
                                      <p:cBhvr>
                                        <p:cTn id="9" dur="1000" fill="hold">
                                          <p:stCondLst>
                                            <p:cond delay="0"/>
                                          </p:stCondLst>
                                        </p:cTn>
                                        <p:tgtEl>
                                          <p:spTgt spid="8">
                                            <p:txEl>
                                              <p:pRg st="0" end="0"/>
                                            </p:txEl>
                                          </p:spTgt>
                                        </p:tgtEl>
                                        <p:attrNameLst>
                                          <p:attrName>ppt_y</p:attrName>
                                        </p:attrNameLst>
                                      </p:cBhvr>
                                    </p:anim>
                                    <p:animRot by="21600000">
                                      <p:cBhvr>
                                        <p:cTn id="10" dur="1000" fill="hold">
                                          <p:stCondLst>
                                            <p:cond delay="0"/>
                                          </p:stCondLst>
                                        </p:cTn>
                                        <p:tgtEl>
                                          <p:spTgt spid="8">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8">
                                            <p:txEl>
                                              <p:pRg st="1" end="1"/>
                                            </p:txEl>
                                          </p:spTgt>
                                        </p:tgtEl>
                                        <p:attrNameLst>
                                          <p:attrName>style.visibility</p:attrName>
                                        </p:attrNameLst>
                                      </p:cBhvr>
                                      <p:to>
                                        <p:strVal val="visible"/>
                                      </p:to>
                                    </p:set>
                                    <p:anim by="(-#ppt_w*2)" calcmode="lin" valueType="num">
                                      <p:cBhvr rctx="PPT">
                                        <p:cTn id="15" dur="500" autoRev="1" fill="hold">
                                          <p:stCondLst>
                                            <p:cond delay="0"/>
                                          </p:stCondLst>
                                        </p:cTn>
                                        <p:tgtEl>
                                          <p:spTgt spid="8">
                                            <p:txEl>
                                              <p:pRg st="1" end="1"/>
                                            </p:txEl>
                                          </p:spTgt>
                                        </p:tgtEl>
                                        <p:attrNameLst>
                                          <p:attrName>ppt_w</p:attrName>
                                        </p:attrNameLst>
                                      </p:cBhvr>
                                    </p:anim>
                                    <p:anim by="(#ppt_w*0.50)" calcmode="lin" valueType="num">
                                      <p:cBhvr>
                                        <p:cTn id="16" dur="500" decel="50000" autoRev="1" fill="hold">
                                          <p:stCondLst>
                                            <p:cond delay="0"/>
                                          </p:stCondLst>
                                        </p:cTn>
                                        <p:tgtEl>
                                          <p:spTgt spid="8">
                                            <p:txEl>
                                              <p:pRg st="1" end="1"/>
                                            </p:txEl>
                                          </p:spTgt>
                                        </p:tgtEl>
                                        <p:attrNameLst>
                                          <p:attrName>ppt_x</p:attrName>
                                        </p:attrNameLst>
                                      </p:cBhvr>
                                    </p:anim>
                                    <p:anim from="(-#ppt_h/2)" to="(#ppt_y)" calcmode="lin" valueType="num">
                                      <p:cBhvr>
                                        <p:cTn id="17" dur="1000" fill="hold">
                                          <p:stCondLst>
                                            <p:cond delay="0"/>
                                          </p:stCondLst>
                                        </p:cTn>
                                        <p:tgtEl>
                                          <p:spTgt spid="8">
                                            <p:txEl>
                                              <p:pRg st="1" end="1"/>
                                            </p:txEl>
                                          </p:spTgt>
                                        </p:tgtEl>
                                        <p:attrNameLst>
                                          <p:attrName>ppt_y</p:attrName>
                                        </p:attrNameLst>
                                      </p:cBhvr>
                                    </p:anim>
                                    <p:animRot by="21600000">
                                      <p:cBhvr>
                                        <p:cTn id="18" dur="1000" fill="hold">
                                          <p:stCondLst>
                                            <p:cond delay="0"/>
                                          </p:stCondLst>
                                        </p:cTn>
                                        <p:tgtEl>
                                          <p:spTgt spid="8">
                                            <p:txEl>
                                              <p:pRg st="1" end="1"/>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8">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8">
                                            <p:txEl>
                                              <p:pRg st="2" end="2"/>
                                            </p:txEl>
                                          </p:spTgt>
                                        </p:tgtEl>
                                        <p:attrNameLst>
                                          <p:attrName>ppt_w</p:attrName>
                                        </p:attrNameLst>
                                      </p:cBhvr>
                                    </p:anim>
                                    <p:anim by="(#ppt_w*0.50)" calcmode="lin" valueType="num">
                                      <p:cBhvr>
                                        <p:cTn id="24" dur="500" decel="50000" autoRev="1" fill="hold">
                                          <p:stCondLst>
                                            <p:cond delay="0"/>
                                          </p:stCondLst>
                                        </p:cTn>
                                        <p:tgtEl>
                                          <p:spTgt spid="8">
                                            <p:txEl>
                                              <p:pRg st="2" end="2"/>
                                            </p:txEl>
                                          </p:spTgt>
                                        </p:tgtEl>
                                        <p:attrNameLst>
                                          <p:attrName>ppt_x</p:attrName>
                                        </p:attrNameLst>
                                      </p:cBhvr>
                                    </p:anim>
                                    <p:anim from="(-#ppt_h/2)" to="(#ppt_y)" calcmode="lin" valueType="num">
                                      <p:cBhvr>
                                        <p:cTn id="25" dur="1000" fill="hold">
                                          <p:stCondLst>
                                            <p:cond delay="0"/>
                                          </p:stCondLst>
                                        </p:cTn>
                                        <p:tgtEl>
                                          <p:spTgt spid="8">
                                            <p:txEl>
                                              <p:pRg st="2" end="2"/>
                                            </p:txEl>
                                          </p:spTgt>
                                        </p:tgtEl>
                                        <p:attrNameLst>
                                          <p:attrName>ppt_y</p:attrName>
                                        </p:attrNameLst>
                                      </p:cBhvr>
                                    </p:anim>
                                    <p:animRot by="21600000">
                                      <p:cBhvr>
                                        <p:cTn id="26" dur="1000" fill="hold">
                                          <p:stCondLst>
                                            <p:cond delay="0"/>
                                          </p:stCondLst>
                                        </p:cTn>
                                        <p:tgtEl>
                                          <p:spTgt spid="8">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193</TotalTime>
  <Words>664</Words>
  <Application>Microsoft Office PowerPoint</Application>
  <PresentationFormat>Grand écran</PresentationFormat>
  <Paragraphs>105</Paragraphs>
  <Slides>23</Slides>
  <Notes>23</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23</vt:i4>
      </vt:variant>
    </vt:vector>
  </HeadingPairs>
  <TitlesOfParts>
    <vt:vector size="27" baseType="lpstr">
      <vt:lpstr>Arial</vt:lpstr>
      <vt:lpstr>Calibri</vt:lpstr>
      <vt:lpstr>Calibri Light</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29</cp:revision>
  <dcterms:created xsi:type="dcterms:W3CDTF">2019-08-01T23:06:17Z</dcterms:created>
  <dcterms:modified xsi:type="dcterms:W3CDTF">2019-08-20T18:38:04Z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